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3"/>
  </p:notesMasterIdLst>
  <p:sldIdLst>
    <p:sldId id="256" r:id="rId2"/>
    <p:sldId id="266" r:id="rId3"/>
    <p:sldId id="282" r:id="rId4"/>
    <p:sldId id="283" r:id="rId5"/>
    <p:sldId id="284" r:id="rId6"/>
    <p:sldId id="285" r:id="rId7"/>
    <p:sldId id="286" r:id="rId8"/>
    <p:sldId id="287" r:id="rId9"/>
    <p:sldId id="289" r:id="rId10"/>
    <p:sldId id="290" r:id="rId11"/>
    <p:sldId id="264" r:id="rId12"/>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130048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Tx/>
        <a:latin typeface="Arial"/>
        <a:ea typeface="Arial"/>
        <a:cs typeface="Arial"/>
        <a:sym typeface="Arial"/>
      </a:defRPr>
    </a:lvl1pPr>
    <a:lvl2pPr marL="0" marR="0" indent="457200" algn="l" defTabSz="130048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Tx/>
        <a:latin typeface="Arial"/>
        <a:ea typeface="Arial"/>
        <a:cs typeface="Arial"/>
        <a:sym typeface="Arial"/>
      </a:defRPr>
    </a:lvl2pPr>
    <a:lvl3pPr marL="0" marR="0" indent="914400" algn="l" defTabSz="130048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Tx/>
        <a:latin typeface="Arial"/>
        <a:ea typeface="Arial"/>
        <a:cs typeface="Arial"/>
        <a:sym typeface="Arial"/>
      </a:defRPr>
    </a:lvl3pPr>
    <a:lvl4pPr marL="0" marR="0" indent="1371600" algn="l" defTabSz="130048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Tx/>
        <a:latin typeface="Arial"/>
        <a:ea typeface="Arial"/>
        <a:cs typeface="Arial"/>
        <a:sym typeface="Arial"/>
      </a:defRPr>
    </a:lvl4pPr>
    <a:lvl5pPr marL="0" marR="0" indent="1828800" algn="l" defTabSz="130048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Tx/>
        <a:latin typeface="Arial"/>
        <a:ea typeface="Arial"/>
        <a:cs typeface="Arial"/>
        <a:sym typeface="Arial"/>
      </a:defRPr>
    </a:lvl5pPr>
    <a:lvl6pPr marL="0" marR="0" indent="0" algn="l" defTabSz="130048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Tx/>
        <a:latin typeface="Arial"/>
        <a:ea typeface="Arial"/>
        <a:cs typeface="Arial"/>
        <a:sym typeface="Arial"/>
      </a:defRPr>
    </a:lvl6pPr>
    <a:lvl7pPr marL="0" marR="0" indent="0" algn="l" defTabSz="130048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Tx/>
        <a:latin typeface="Arial"/>
        <a:ea typeface="Arial"/>
        <a:cs typeface="Arial"/>
        <a:sym typeface="Arial"/>
      </a:defRPr>
    </a:lvl7pPr>
    <a:lvl8pPr marL="0" marR="0" indent="0" algn="l" defTabSz="130048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Tx/>
        <a:latin typeface="Arial"/>
        <a:ea typeface="Arial"/>
        <a:cs typeface="Arial"/>
        <a:sym typeface="Arial"/>
      </a:defRPr>
    </a:lvl8pPr>
    <a:lvl9pPr marL="0" marR="0" indent="0" algn="l" defTabSz="130048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Tx/>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Arial"/>
          <a:ea typeface="Arial"/>
          <a:cs typeface="Arial"/>
        </a:font>
        <a:srgbClr val="000000"/>
      </a:tcTxStyle>
      <a:tcStyle>
        <a:tcBdr>
          <a:left>
            <a:ln w="3175" cap="flat">
              <a:solidFill>
                <a:srgbClr val="FFFFFF"/>
              </a:solidFill>
              <a:prstDash val="solid"/>
              <a:round/>
            </a:ln>
          </a:left>
          <a:right>
            <a:ln w="3175" cap="flat">
              <a:solidFill>
                <a:srgbClr val="FFFFFF"/>
              </a:solidFill>
              <a:prstDash val="solid"/>
              <a:round/>
            </a:ln>
          </a:right>
          <a:top>
            <a:ln w="3175" cap="flat">
              <a:solidFill>
                <a:srgbClr val="FFFFFF"/>
              </a:solidFill>
              <a:prstDash val="solid"/>
              <a:round/>
            </a:ln>
          </a:top>
          <a:bottom>
            <a:ln w="3175" cap="flat">
              <a:solidFill>
                <a:srgbClr val="FFFFFF"/>
              </a:solidFill>
              <a:prstDash val="solid"/>
              <a:round/>
            </a:ln>
          </a:bottom>
          <a:insideH>
            <a:ln w="3175" cap="flat">
              <a:solidFill>
                <a:srgbClr val="FFFFFF"/>
              </a:solidFill>
              <a:prstDash val="solid"/>
              <a:round/>
            </a:ln>
          </a:insideH>
          <a:insideV>
            <a:ln w="3175" cap="flat">
              <a:solidFill>
                <a:srgbClr val="FFFFFF"/>
              </a:solidFill>
              <a:prstDash val="solid"/>
              <a:round/>
            </a:ln>
          </a:insideV>
        </a:tcBdr>
        <a:fill>
          <a:solidFill>
            <a:srgbClr val="D6E5F9"/>
          </a:solidFill>
        </a:fill>
      </a:tcStyle>
    </a:wholeTbl>
    <a:band2H>
      <a:tcTxStyle/>
      <a:tcStyle>
        <a:tcBdr/>
        <a:fill>
          <a:solidFill>
            <a:srgbClr val="ECF2FC"/>
          </a:solidFill>
        </a:fill>
      </a:tcStyle>
    </a:band2H>
    <a:firstCol>
      <a:tcTxStyle b="on" i="off">
        <a:font>
          <a:latin typeface="Arial"/>
          <a:ea typeface="Arial"/>
          <a:cs typeface="Arial"/>
        </a:font>
        <a:srgbClr val="FFFFFF"/>
      </a:tcTxStyle>
      <a:tcStyle>
        <a:tcBdr>
          <a:left>
            <a:ln w="3175" cap="flat">
              <a:solidFill>
                <a:srgbClr val="FFFFFF"/>
              </a:solidFill>
              <a:prstDash val="solid"/>
              <a:round/>
            </a:ln>
          </a:left>
          <a:right>
            <a:ln w="3175" cap="flat">
              <a:solidFill>
                <a:srgbClr val="FFFFFF"/>
              </a:solidFill>
              <a:prstDash val="solid"/>
              <a:round/>
            </a:ln>
          </a:right>
          <a:top>
            <a:ln w="3175" cap="flat">
              <a:solidFill>
                <a:srgbClr val="FFFFFF"/>
              </a:solidFill>
              <a:prstDash val="solid"/>
              <a:round/>
            </a:ln>
          </a:top>
          <a:bottom>
            <a:ln w="3175" cap="flat">
              <a:solidFill>
                <a:srgbClr val="FFFFFF"/>
              </a:solidFill>
              <a:prstDash val="solid"/>
              <a:round/>
            </a:ln>
          </a:bottom>
          <a:insideH>
            <a:ln w="3175" cap="flat">
              <a:solidFill>
                <a:srgbClr val="FFFFFF"/>
              </a:solidFill>
              <a:prstDash val="solid"/>
              <a:round/>
            </a:ln>
          </a:insideH>
          <a:insideV>
            <a:ln w="3175" cap="flat">
              <a:solidFill>
                <a:srgbClr val="FFFFFF"/>
              </a:solidFill>
              <a:prstDash val="solid"/>
              <a:round/>
            </a:ln>
          </a:insideV>
        </a:tcBdr>
        <a:fill>
          <a:solidFill>
            <a:schemeClr val="accent1"/>
          </a:solidFill>
        </a:fill>
      </a:tcStyle>
    </a:firstCol>
    <a:lastRow>
      <a:tcTxStyle b="on" i="off">
        <a:font>
          <a:latin typeface="Arial"/>
          <a:ea typeface="Arial"/>
          <a:cs typeface="Arial"/>
        </a:font>
        <a:srgbClr val="FFFFFF"/>
      </a:tcTxStyle>
      <a:tcStyle>
        <a:tcBdr>
          <a:left>
            <a:ln w="3175" cap="flat">
              <a:solidFill>
                <a:srgbClr val="FFFFFF"/>
              </a:solidFill>
              <a:prstDash val="solid"/>
              <a:round/>
            </a:ln>
          </a:left>
          <a:right>
            <a:ln w="3175" cap="flat">
              <a:solidFill>
                <a:srgbClr val="FFFFFF"/>
              </a:solidFill>
              <a:prstDash val="solid"/>
              <a:round/>
            </a:ln>
          </a:right>
          <a:top>
            <a:ln w="25400" cap="flat">
              <a:solidFill>
                <a:srgbClr val="FFFFFF"/>
              </a:solidFill>
              <a:prstDash val="solid"/>
              <a:round/>
            </a:ln>
          </a:top>
          <a:bottom>
            <a:ln w="3175" cap="flat">
              <a:solidFill>
                <a:srgbClr val="FFFFFF"/>
              </a:solidFill>
              <a:prstDash val="solid"/>
              <a:round/>
            </a:ln>
          </a:bottom>
          <a:insideH>
            <a:ln w="3175" cap="flat">
              <a:solidFill>
                <a:srgbClr val="FFFFFF"/>
              </a:solidFill>
              <a:prstDash val="solid"/>
              <a:round/>
            </a:ln>
          </a:insideH>
          <a:insideV>
            <a:ln w="3175" cap="flat">
              <a:solidFill>
                <a:srgbClr val="FFFFFF"/>
              </a:solidFill>
              <a:prstDash val="solid"/>
              <a:round/>
            </a:ln>
          </a:insideV>
        </a:tcBdr>
        <a:fill>
          <a:solidFill>
            <a:schemeClr val="accent1"/>
          </a:solidFill>
        </a:fill>
      </a:tcStyle>
    </a:lastRow>
    <a:firstRow>
      <a:tcTxStyle b="on" i="off">
        <a:font>
          <a:latin typeface="Arial"/>
          <a:ea typeface="Arial"/>
          <a:cs typeface="Arial"/>
        </a:font>
        <a:srgbClr val="FFFFFF"/>
      </a:tcTxStyle>
      <a:tcStyle>
        <a:tcBdr>
          <a:left>
            <a:ln w="3175" cap="flat">
              <a:solidFill>
                <a:srgbClr val="FFFFFF"/>
              </a:solidFill>
              <a:prstDash val="solid"/>
              <a:round/>
            </a:ln>
          </a:left>
          <a:right>
            <a:ln w="3175" cap="flat">
              <a:solidFill>
                <a:srgbClr val="FFFFFF"/>
              </a:solidFill>
              <a:prstDash val="solid"/>
              <a:round/>
            </a:ln>
          </a:right>
          <a:top>
            <a:ln w="3175" cap="flat">
              <a:solidFill>
                <a:srgbClr val="FFFFFF"/>
              </a:solidFill>
              <a:prstDash val="solid"/>
              <a:round/>
            </a:ln>
          </a:top>
          <a:bottom>
            <a:ln w="25400" cap="flat">
              <a:solidFill>
                <a:srgbClr val="FFFFFF"/>
              </a:solidFill>
              <a:prstDash val="solid"/>
              <a:round/>
            </a:ln>
          </a:bottom>
          <a:insideH>
            <a:ln w="3175" cap="flat">
              <a:solidFill>
                <a:srgbClr val="FFFFFF"/>
              </a:solidFill>
              <a:prstDash val="solid"/>
              <a:round/>
            </a:ln>
          </a:insideH>
          <a:insideV>
            <a:ln w="3175"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Arial"/>
          <a:ea typeface="Arial"/>
          <a:cs typeface="Arial"/>
        </a:font>
        <a:srgbClr val="000000"/>
      </a:tcTxStyle>
      <a:tcStyle>
        <a:tcBdr>
          <a:left>
            <a:ln w="3175" cap="flat">
              <a:solidFill>
                <a:srgbClr val="FFFFFF"/>
              </a:solidFill>
              <a:prstDash val="solid"/>
              <a:round/>
            </a:ln>
          </a:left>
          <a:right>
            <a:ln w="3175" cap="flat">
              <a:solidFill>
                <a:srgbClr val="FFFFFF"/>
              </a:solidFill>
              <a:prstDash val="solid"/>
              <a:round/>
            </a:ln>
          </a:right>
          <a:top>
            <a:ln w="3175" cap="flat">
              <a:solidFill>
                <a:srgbClr val="FFFFFF"/>
              </a:solidFill>
              <a:prstDash val="solid"/>
              <a:round/>
            </a:ln>
          </a:top>
          <a:bottom>
            <a:ln w="3175" cap="flat">
              <a:solidFill>
                <a:srgbClr val="FFFFFF"/>
              </a:solidFill>
              <a:prstDash val="solid"/>
              <a:round/>
            </a:ln>
          </a:bottom>
          <a:insideH>
            <a:ln w="3175" cap="flat">
              <a:solidFill>
                <a:srgbClr val="FFFFFF"/>
              </a:solidFill>
              <a:prstDash val="solid"/>
              <a:round/>
            </a:ln>
          </a:insideH>
          <a:insideV>
            <a:ln w="3175" cap="flat">
              <a:solidFill>
                <a:srgbClr val="FFFFFF"/>
              </a:solidFill>
              <a:prstDash val="solid"/>
              <a:round/>
            </a:ln>
          </a:insideV>
        </a:tcBdr>
        <a:fill>
          <a:solidFill>
            <a:srgbClr val="DEE7D0"/>
          </a:solidFill>
        </a:fill>
      </a:tcStyle>
    </a:wholeTbl>
    <a:band2H>
      <a:tcTxStyle/>
      <a:tcStyle>
        <a:tcBdr/>
        <a:fill>
          <a:solidFill>
            <a:srgbClr val="EFF3E9"/>
          </a:solidFill>
        </a:fill>
      </a:tcStyle>
    </a:band2H>
    <a:firstCol>
      <a:tcTxStyle b="on" i="off">
        <a:font>
          <a:latin typeface="Arial"/>
          <a:ea typeface="Arial"/>
          <a:cs typeface="Arial"/>
        </a:font>
        <a:srgbClr val="FFFFFF"/>
      </a:tcTxStyle>
      <a:tcStyle>
        <a:tcBdr>
          <a:left>
            <a:ln w="3175" cap="flat">
              <a:solidFill>
                <a:srgbClr val="FFFFFF"/>
              </a:solidFill>
              <a:prstDash val="solid"/>
              <a:round/>
            </a:ln>
          </a:left>
          <a:right>
            <a:ln w="3175" cap="flat">
              <a:solidFill>
                <a:srgbClr val="FFFFFF"/>
              </a:solidFill>
              <a:prstDash val="solid"/>
              <a:round/>
            </a:ln>
          </a:right>
          <a:top>
            <a:ln w="3175" cap="flat">
              <a:solidFill>
                <a:srgbClr val="FFFFFF"/>
              </a:solidFill>
              <a:prstDash val="solid"/>
              <a:round/>
            </a:ln>
          </a:top>
          <a:bottom>
            <a:ln w="3175" cap="flat">
              <a:solidFill>
                <a:srgbClr val="FFFFFF"/>
              </a:solidFill>
              <a:prstDash val="solid"/>
              <a:round/>
            </a:ln>
          </a:bottom>
          <a:insideH>
            <a:ln w="3175" cap="flat">
              <a:solidFill>
                <a:srgbClr val="FFFFFF"/>
              </a:solidFill>
              <a:prstDash val="solid"/>
              <a:round/>
            </a:ln>
          </a:insideH>
          <a:insideV>
            <a:ln w="3175" cap="flat">
              <a:solidFill>
                <a:srgbClr val="FFFFFF"/>
              </a:solidFill>
              <a:prstDash val="solid"/>
              <a:round/>
            </a:ln>
          </a:insideV>
        </a:tcBdr>
        <a:fill>
          <a:solidFill>
            <a:schemeClr val="accent3"/>
          </a:solidFill>
        </a:fill>
      </a:tcStyle>
    </a:firstCol>
    <a:lastRow>
      <a:tcTxStyle b="on" i="off">
        <a:font>
          <a:latin typeface="Arial"/>
          <a:ea typeface="Arial"/>
          <a:cs typeface="Arial"/>
        </a:font>
        <a:srgbClr val="FFFFFF"/>
      </a:tcTxStyle>
      <a:tcStyle>
        <a:tcBdr>
          <a:left>
            <a:ln w="3175" cap="flat">
              <a:solidFill>
                <a:srgbClr val="FFFFFF"/>
              </a:solidFill>
              <a:prstDash val="solid"/>
              <a:round/>
            </a:ln>
          </a:left>
          <a:right>
            <a:ln w="3175" cap="flat">
              <a:solidFill>
                <a:srgbClr val="FFFFFF"/>
              </a:solidFill>
              <a:prstDash val="solid"/>
              <a:round/>
            </a:ln>
          </a:right>
          <a:top>
            <a:ln w="25400" cap="flat">
              <a:solidFill>
                <a:srgbClr val="FFFFFF"/>
              </a:solidFill>
              <a:prstDash val="solid"/>
              <a:round/>
            </a:ln>
          </a:top>
          <a:bottom>
            <a:ln w="3175" cap="flat">
              <a:solidFill>
                <a:srgbClr val="FFFFFF"/>
              </a:solidFill>
              <a:prstDash val="solid"/>
              <a:round/>
            </a:ln>
          </a:bottom>
          <a:insideH>
            <a:ln w="3175" cap="flat">
              <a:solidFill>
                <a:srgbClr val="FFFFFF"/>
              </a:solidFill>
              <a:prstDash val="solid"/>
              <a:round/>
            </a:ln>
          </a:insideH>
          <a:insideV>
            <a:ln w="3175" cap="flat">
              <a:solidFill>
                <a:srgbClr val="FFFFFF"/>
              </a:solidFill>
              <a:prstDash val="solid"/>
              <a:round/>
            </a:ln>
          </a:insideV>
        </a:tcBdr>
        <a:fill>
          <a:solidFill>
            <a:schemeClr val="accent3"/>
          </a:solidFill>
        </a:fill>
      </a:tcStyle>
    </a:lastRow>
    <a:firstRow>
      <a:tcTxStyle b="on" i="off">
        <a:font>
          <a:latin typeface="Arial"/>
          <a:ea typeface="Arial"/>
          <a:cs typeface="Arial"/>
        </a:font>
        <a:srgbClr val="FFFFFF"/>
      </a:tcTxStyle>
      <a:tcStyle>
        <a:tcBdr>
          <a:left>
            <a:ln w="3175" cap="flat">
              <a:solidFill>
                <a:srgbClr val="FFFFFF"/>
              </a:solidFill>
              <a:prstDash val="solid"/>
              <a:round/>
            </a:ln>
          </a:left>
          <a:right>
            <a:ln w="3175" cap="flat">
              <a:solidFill>
                <a:srgbClr val="FFFFFF"/>
              </a:solidFill>
              <a:prstDash val="solid"/>
              <a:round/>
            </a:ln>
          </a:right>
          <a:top>
            <a:ln w="3175" cap="flat">
              <a:solidFill>
                <a:srgbClr val="FFFFFF"/>
              </a:solidFill>
              <a:prstDash val="solid"/>
              <a:round/>
            </a:ln>
          </a:top>
          <a:bottom>
            <a:ln w="25400" cap="flat">
              <a:solidFill>
                <a:srgbClr val="FFFFFF"/>
              </a:solidFill>
              <a:prstDash val="solid"/>
              <a:round/>
            </a:ln>
          </a:bottom>
          <a:insideH>
            <a:ln w="3175" cap="flat">
              <a:solidFill>
                <a:srgbClr val="FFFFFF"/>
              </a:solidFill>
              <a:prstDash val="solid"/>
              <a:round/>
            </a:ln>
          </a:insideH>
          <a:insideV>
            <a:ln w="3175"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Arial"/>
          <a:ea typeface="Arial"/>
          <a:cs typeface="Arial"/>
        </a:font>
        <a:srgbClr val="000000"/>
      </a:tcTxStyle>
      <a:tcStyle>
        <a:tcBdr>
          <a:left>
            <a:ln w="3175" cap="flat">
              <a:solidFill>
                <a:srgbClr val="FFFFFF"/>
              </a:solidFill>
              <a:prstDash val="solid"/>
              <a:round/>
            </a:ln>
          </a:left>
          <a:right>
            <a:ln w="3175" cap="flat">
              <a:solidFill>
                <a:srgbClr val="FFFFFF"/>
              </a:solidFill>
              <a:prstDash val="solid"/>
              <a:round/>
            </a:ln>
          </a:right>
          <a:top>
            <a:ln w="3175" cap="flat">
              <a:solidFill>
                <a:srgbClr val="FFFFFF"/>
              </a:solidFill>
              <a:prstDash val="solid"/>
              <a:round/>
            </a:ln>
          </a:top>
          <a:bottom>
            <a:ln w="3175" cap="flat">
              <a:solidFill>
                <a:srgbClr val="FFFFFF"/>
              </a:solidFill>
              <a:prstDash val="solid"/>
              <a:round/>
            </a:ln>
          </a:bottom>
          <a:insideH>
            <a:ln w="3175" cap="flat">
              <a:solidFill>
                <a:srgbClr val="FFFFFF"/>
              </a:solidFill>
              <a:prstDash val="solid"/>
              <a:round/>
            </a:ln>
          </a:insideH>
          <a:insideV>
            <a:ln w="3175" cap="flat">
              <a:solidFill>
                <a:srgbClr val="FFFFFF"/>
              </a:solidFill>
              <a:prstDash val="solid"/>
              <a:round/>
            </a:ln>
          </a:insideV>
        </a:tcBdr>
        <a:fill>
          <a:solidFill>
            <a:srgbClr val="FCDCCE"/>
          </a:solidFill>
        </a:fill>
      </a:tcStyle>
    </a:wholeTbl>
    <a:band2H>
      <a:tcTxStyle/>
      <a:tcStyle>
        <a:tcBdr/>
        <a:fill>
          <a:solidFill>
            <a:srgbClr val="FDEEE8"/>
          </a:solidFill>
        </a:fill>
      </a:tcStyle>
    </a:band2H>
    <a:firstCol>
      <a:tcTxStyle b="on" i="off">
        <a:font>
          <a:latin typeface="Arial"/>
          <a:ea typeface="Arial"/>
          <a:cs typeface="Arial"/>
        </a:font>
        <a:srgbClr val="FFFFFF"/>
      </a:tcTxStyle>
      <a:tcStyle>
        <a:tcBdr>
          <a:left>
            <a:ln w="3175" cap="flat">
              <a:solidFill>
                <a:srgbClr val="FFFFFF"/>
              </a:solidFill>
              <a:prstDash val="solid"/>
              <a:round/>
            </a:ln>
          </a:left>
          <a:right>
            <a:ln w="3175" cap="flat">
              <a:solidFill>
                <a:srgbClr val="FFFFFF"/>
              </a:solidFill>
              <a:prstDash val="solid"/>
              <a:round/>
            </a:ln>
          </a:right>
          <a:top>
            <a:ln w="3175" cap="flat">
              <a:solidFill>
                <a:srgbClr val="FFFFFF"/>
              </a:solidFill>
              <a:prstDash val="solid"/>
              <a:round/>
            </a:ln>
          </a:top>
          <a:bottom>
            <a:ln w="3175" cap="flat">
              <a:solidFill>
                <a:srgbClr val="FFFFFF"/>
              </a:solidFill>
              <a:prstDash val="solid"/>
              <a:round/>
            </a:ln>
          </a:bottom>
          <a:insideH>
            <a:ln w="3175" cap="flat">
              <a:solidFill>
                <a:srgbClr val="FFFFFF"/>
              </a:solidFill>
              <a:prstDash val="solid"/>
              <a:round/>
            </a:ln>
          </a:insideH>
          <a:insideV>
            <a:ln w="3175" cap="flat">
              <a:solidFill>
                <a:srgbClr val="FFFFFF"/>
              </a:solidFill>
              <a:prstDash val="solid"/>
              <a:round/>
            </a:ln>
          </a:insideV>
        </a:tcBdr>
        <a:fill>
          <a:solidFill>
            <a:schemeClr val="accent6"/>
          </a:solidFill>
        </a:fill>
      </a:tcStyle>
    </a:firstCol>
    <a:lastRow>
      <a:tcTxStyle b="on" i="off">
        <a:font>
          <a:latin typeface="Arial"/>
          <a:ea typeface="Arial"/>
          <a:cs typeface="Arial"/>
        </a:font>
        <a:srgbClr val="FFFFFF"/>
      </a:tcTxStyle>
      <a:tcStyle>
        <a:tcBdr>
          <a:left>
            <a:ln w="3175" cap="flat">
              <a:solidFill>
                <a:srgbClr val="FFFFFF"/>
              </a:solidFill>
              <a:prstDash val="solid"/>
              <a:round/>
            </a:ln>
          </a:left>
          <a:right>
            <a:ln w="3175" cap="flat">
              <a:solidFill>
                <a:srgbClr val="FFFFFF"/>
              </a:solidFill>
              <a:prstDash val="solid"/>
              <a:round/>
            </a:ln>
          </a:right>
          <a:top>
            <a:ln w="25400" cap="flat">
              <a:solidFill>
                <a:srgbClr val="FFFFFF"/>
              </a:solidFill>
              <a:prstDash val="solid"/>
              <a:round/>
            </a:ln>
          </a:top>
          <a:bottom>
            <a:ln w="3175" cap="flat">
              <a:solidFill>
                <a:srgbClr val="FFFFFF"/>
              </a:solidFill>
              <a:prstDash val="solid"/>
              <a:round/>
            </a:ln>
          </a:bottom>
          <a:insideH>
            <a:ln w="3175" cap="flat">
              <a:solidFill>
                <a:srgbClr val="FFFFFF"/>
              </a:solidFill>
              <a:prstDash val="solid"/>
              <a:round/>
            </a:ln>
          </a:insideH>
          <a:insideV>
            <a:ln w="3175" cap="flat">
              <a:solidFill>
                <a:srgbClr val="FFFFFF"/>
              </a:solidFill>
              <a:prstDash val="solid"/>
              <a:round/>
            </a:ln>
          </a:insideV>
        </a:tcBdr>
        <a:fill>
          <a:solidFill>
            <a:schemeClr val="accent6"/>
          </a:solidFill>
        </a:fill>
      </a:tcStyle>
    </a:lastRow>
    <a:firstRow>
      <a:tcTxStyle b="on" i="off">
        <a:font>
          <a:latin typeface="Arial"/>
          <a:ea typeface="Arial"/>
          <a:cs typeface="Arial"/>
        </a:font>
        <a:srgbClr val="FFFFFF"/>
      </a:tcTxStyle>
      <a:tcStyle>
        <a:tcBdr>
          <a:left>
            <a:ln w="3175" cap="flat">
              <a:solidFill>
                <a:srgbClr val="FFFFFF"/>
              </a:solidFill>
              <a:prstDash val="solid"/>
              <a:round/>
            </a:ln>
          </a:left>
          <a:right>
            <a:ln w="3175" cap="flat">
              <a:solidFill>
                <a:srgbClr val="FFFFFF"/>
              </a:solidFill>
              <a:prstDash val="solid"/>
              <a:round/>
            </a:ln>
          </a:right>
          <a:top>
            <a:ln w="3175" cap="flat">
              <a:solidFill>
                <a:srgbClr val="FFFFFF"/>
              </a:solidFill>
              <a:prstDash val="solid"/>
              <a:round/>
            </a:ln>
          </a:top>
          <a:bottom>
            <a:ln w="25400" cap="flat">
              <a:solidFill>
                <a:srgbClr val="FFFFFF"/>
              </a:solidFill>
              <a:prstDash val="solid"/>
              <a:round/>
            </a:ln>
          </a:bottom>
          <a:insideH>
            <a:ln w="3175" cap="flat">
              <a:solidFill>
                <a:srgbClr val="FFFFFF"/>
              </a:solidFill>
              <a:prstDash val="solid"/>
              <a:round/>
            </a:ln>
          </a:insideH>
          <a:insideV>
            <a:ln w="3175"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Arial"/>
          <a:ea typeface="Arial"/>
          <a:cs typeface="Arial"/>
        </a:font>
        <a:srgbClr val="000000"/>
      </a:tcTxStyle>
      <a:tcStyle>
        <a:tcBdr>
          <a:left>
            <a:ln w="3175" cap="flat">
              <a:noFill/>
              <a:miter lim="400000"/>
            </a:ln>
          </a:left>
          <a:right>
            <a:ln w="3175" cap="flat">
              <a:noFill/>
              <a:miter lim="400000"/>
            </a:ln>
          </a:right>
          <a:top>
            <a:ln w="3175" cap="flat">
              <a:noFill/>
              <a:miter lim="400000"/>
            </a:ln>
          </a:top>
          <a:bottom>
            <a:ln w="3175" cap="flat">
              <a:noFill/>
              <a:miter lim="400000"/>
            </a:ln>
          </a:bottom>
          <a:insideH>
            <a:ln w="3175" cap="flat">
              <a:noFill/>
              <a:miter lim="400000"/>
            </a:ln>
          </a:insideH>
          <a:insideV>
            <a:ln w="3175" cap="flat">
              <a:noFill/>
              <a:miter lim="400000"/>
            </a:ln>
          </a:insideV>
        </a:tcBdr>
        <a:fill>
          <a:solidFill>
            <a:srgbClr val="E6E6E6"/>
          </a:solidFill>
        </a:fill>
      </a:tcStyle>
    </a:wholeTbl>
    <a:band2H>
      <a:tcTxStyle/>
      <a:tcStyle>
        <a:tcBdr/>
        <a:fill>
          <a:solidFill>
            <a:srgbClr val="FFFFFF"/>
          </a:solidFill>
        </a:fill>
      </a:tcStyle>
    </a:band2H>
    <a:firstCol>
      <a:tcTxStyle b="on" i="off">
        <a:font>
          <a:latin typeface="Arial"/>
          <a:ea typeface="Arial"/>
          <a:cs typeface="Arial"/>
        </a:font>
        <a:srgbClr val="FFFFFF"/>
      </a:tcTxStyle>
      <a:tcStyle>
        <a:tcBdr>
          <a:left>
            <a:ln w="3175" cap="flat">
              <a:noFill/>
              <a:miter lim="400000"/>
            </a:ln>
          </a:left>
          <a:right>
            <a:ln w="3175" cap="flat">
              <a:noFill/>
              <a:miter lim="400000"/>
            </a:ln>
          </a:right>
          <a:top>
            <a:ln w="3175" cap="flat">
              <a:noFill/>
              <a:miter lim="400000"/>
            </a:ln>
          </a:top>
          <a:bottom>
            <a:ln w="3175" cap="flat">
              <a:noFill/>
              <a:miter lim="400000"/>
            </a:ln>
          </a:bottom>
          <a:insideH>
            <a:ln w="3175" cap="flat">
              <a:noFill/>
              <a:miter lim="400000"/>
            </a:ln>
          </a:insideH>
          <a:insideV>
            <a:ln w="3175" cap="flat">
              <a:noFill/>
              <a:miter lim="400000"/>
            </a:ln>
          </a:insideV>
        </a:tcBdr>
        <a:fill>
          <a:solidFill>
            <a:schemeClr val="accent1"/>
          </a:solidFill>
        </a:fill>
      </a:tcStyle>
    </a:firstCol>
    <a:lastRow>
      <a:tcTxStyle b="on" i="off">
        <a:font>
          <a:latin typeface="Arial"/>
          <a:ea typeface="Arial"/>
          <a:cs typeface="Arial"/>
        </a:font>
        <a:srgbClr val="000000"/>
      </a:tcTxStyle>
      <a:tcStyle>
        <a:tcBdr>
          <a:left>
            <a:ln w="3175" cap="flat">
              <a:noFill/>
              <a:miter lim="400000"/>
            </a:ln>
          </a:left>
          <a:right>
            <a:ln w="3175" cap="flat">
              <a:noFill/>
              <a:miter lim="400000"/>
            </a:ln>
          </a:right>
          <a:top>
            <a:ln w="38100" cap="flat">
              <a:solidFill>
                <a:srgbClr val="000000"/>
              </a:solidFill>
              <a:prstDash val="solid"/>
              <a:round/>
            </a:ln>
          </a:top>
          <a:bottom>
            <a:ln w="12700" cap="flat">
              <a:solidFill>
                <a:srgbClr val="000000"/>
              </a:solidFill>
              <a:prstDash val="solid"/>
              <a:round/>
            </a:ln>
          </a:bottom>
          <a:insideH>
            <a:ln w="3175" cap="flat">
              <a:noFill/>
              <a:miter lim="400000"/>
            </a:ln>
          </a:insideH>
          <a:insideV>
            <a:ln w="3175" cap="flat">
              <a:noFill/>
              <a:miter lim="400000"/>
            </a:ln>
          </a:insideV>
        </a:tcBdr>
        <a:fill>
          <a:solidFill>
            <a:srgbClr val="FFFFFF"/>
          </a:solidFill>
        </a:fill>
      </a:tcStyle>
    </a:lastRow>
    <a:firstRow>
      <a:tcTxStyle b="on" i="off">
        <a:font>
          <a:latin typeface="Arial"/>
          <a:ea typeface="Arial"/>
          <a:cs typeface="Arial"/>
        </a:font>
        <a:srgbClr val="FFFFFF"/>
      </a:tcTxStyle>
      <a:tcStyle>
        <a:tcBdr>
          <a:left>
            <a:ln w="3175" cap="flat">
              <a:noFill/>
              <a:miter lim="400000"/>
            </a:ln>
          </a:left>
          <a:right>
            <a:ln w="3175" cap="flat">
              <a:noFill/>
              <a:miter lim="400000"/>
            </a:ln>
          </a:right>
          <a:top>
            <a:ln w="12700" cap="flat">
              <a:solidFill>
                <a:srgbClr val="000000"/>
              </a:solidFill>
              <a:prstDash val="solid"/>
              <a:round/>
            </a:ln>
          </a:top>
          <a:bottom>
            <a:ln w="12700" cap="flat">
              <a:solidFill>
                <a:srgbClr val="000000"/>
              </a:solidFill>
              <a:prstDash val="solid"/>
              <a:round/>
            </a:ln>
          </a:bottom>
          <a:insideH>
            <a:ln w="3175" cap="flat">
              <a:noFill/>
              <a:miter lim="400000"/>
            </a:ln>
          </a:insideH>
          <a:insideV>
            <a:ln w="3175" cap="flat">
              <a:noFill/>
              <a:miter lim="400000"/>
            </a:ln>
          </a:insideV>
        </a:tcBdr>
        <a:fill>
          <a:solidFill>
            <a:schemeClr val="accent1"/>
          </a:solidFill>
        </a:fill>
      </a:tcStyle>
    </a:firstRow>
  </a:tblStyle>
  <a:tblStyle styleId="{33BA23B1-9221-436E-865A-0063620EA4FD}" styleName="">
    <a:tblBg/>
    <a:wholeTbl>
      <a:tcTxStyle b="off" i="off">
        <a:font>
          <a:latin typeface="Arial"/>
          <a:ea typeface="Arial"/>
          <a:cs typeface="Arial"/>
        </a:font>
        <a:srgbClr val="000000"/>
      </a:tcTxStyle>
      <a:tcStyle>
        <a:tcBdr>
          <a:left>
            <a:ln w="3175" cap="flat">
              <a:solidFill>
                <a:srgbClr val="FFFFFF"/>
              </a:solidFill>
              <a:prstDash val="solid"/>
              <a:round/>
            </a:ln>
          </a:left>
          <a:right>
            <a:ln w="3175" cap="flat">
              <a:solidFill>
                <a:srgbClr val="FFFFFF"/>
              </a:solidFill>
              <a:prstDash val="solid"/>
              <a:round/>
            </a:ln>
          </a:right>
          <a:top>
            <a:ln w="3175" cap="flat">
              <a:solidFill>
                <a:srgbClr val="FFFFFF"/>
              </a:solidFill>
              <a:prstDash val="solid"/>
              <a:round/>
            </a:ln>
          </a:top>
          <a:bottom>
            <a:ln w="3175" cap="flat">
              <a:solidFill>
                <a:srgbClr val="FFFFFF"/>
              </a:solidFill>
              <a:prstDash val="solid"/>
              <a:round/>
            </a:ln>
          </a:bottom>
          <a:insideH>
            <a:ln w="3175" cap="flat">
              <a:solidFill>
                <a:srgbClr val="FFFFFF"/>
              </a:solidFill>
              <a:prstDash val="solid"/>
              <a:round/>
            </a:ln>
          </a:insideH>
          <a:insideV>
            <a:ln w="3175"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
          <a:latin typeface="Arial"/>
          <a:ea typeface="Arial"/>
          <a:cs typeface="Arial"/>
        </a:font>
        <a:srgbClr val="FFFFFF"/>
      </a:tcTxStyle>
      <a:tcStyle>
        <a:tcBdr>
          <a:left>
            <a:ln w="3175" cap="flat">
              <a:solidFill>
                <a:srgbClr val="FFFFFF"/>
              </a:solidFill>
              <a:prstDash val="solid"/>
              <a:round/>
            </a:ln>
          </a:left>
          <a:right>
            <a:ln w="3175" cap="flat">
              <a:solidFill>
                <a:srgbClr val="FFFFFF"/>
              </a:solidFill>
              <a:prstDash val="solid"/>
              <a:round/>
            </a:ln>
          </a:right>
          <a:top>
            <a:ln w="3175" cap="flat">
              <a:solidFill>
                <a:srgbClr val="FFFFFF"/>
              </a:solidFill>
              <a:prstDash val="solid"/>
              <a:round/>
            </a:ln>
          </a:top>
          <a:bottom>
            <a:ln w="3175" cap="flat">
              <a:solidFill>
                <a:srgbClr val="FFFFFF"/>
              </a:solidFill>
              <a:prstDash val="solid"/>
              <a:round/>
            </a:ln>
          </a:bottom>
          <a:insideH>
            <a:ln w="3175" cap="flat">
              <a:solidFill>
                <a:srgbClr val="FFFFFF"/>
              </a:solidFill>
              <a:prstDash val="solid"/>
              <a:round/>
            </a:ln>
          </a:insideH>
          <a:insideV>
            <a:ln w="3175" cap="flat">
              <a:solidFill>
                <a:srgbClr val="FFFFFF"/>
              </a:solidFill>
              <a:prstDash val="solid"/>
              <a:round/>
            </a:ln>
          </a:insideV>
        </a:tcBdr>
        <a:fill>
          <a:solidFill>
            <a:srgbClr val="000000"/>
          </a:solidFill>
        </a:fill>
      </a:tcStyle>
    </a:firstCol>
    <a:lastRow>
      <a:tcTxStyle b="on" i="off">
        <a:font>
          <a:latin typeface="Arial"/>
          <a:ea typeface="Arial"/>
          <a:cs typeface="Arial"/>
        </a:font>
        <a:srgbClr val="FFFFFF"/>
      </a:tcTxStyle>
      <a:tcStyle>
        <a:tcBdr>
          <a:left>
            <a:ln w="3175" cap="flat">
              <a:solidFill>
                <a:srgbClr val="FFFFFF"/>
              </a:solidFill>
              <a:prstDash val="solid"/>
              <a:round/>
            </a:ln>
          </a:left>
          <a:right>
            <a:ln w="3175" cap="flat">
              <a:solidFill>
                <a:srgbClr val="FFFFFF"/>
              </a:solidFill>
              <a:prstDash val="solid"/>
              <a:round/>
            </a:ln>
          </a:right>
          <a:top>
            <a:ln w="25400" cap="flat">
              <a:solidFill>
                <a:srgbClr val="FFFFFF"/>
              </a:solidFill>
              <a:prstDash val="solid"/>
              <a:round/>
            </a:ln>
          </a:top>
          <a:bottom>
            <a:ln w="3175" cap="flat">
              <a:solidFill>
                <a:srgbClr val="FFFFFF"/>
              </a:solidFill>
              <a:prstDash val="solid"/>
              <a:round/>
            </a:ln>
          </a:bottom>
          <a:insideH>
            <a:ln w="3175" cap="flat">
              <a:solidFill>
                <a:srgbClr val="FFFFFF"/>
              </a:solidFill>
              <a:prstDash val="solid"/>
              <a:round/>
            </a:ln>
          </a:insideH>
          <a:insideV>
            <a:ln w="3175" cap="flat">
              <a:solidFill>
                <a:srgbClr val="FFFFFF"/>
              </a:solidFill>
              <a:prstDash val="solid"/>
              <a:round/>
            </a:ln>
          </a:insideV>
        </a:tcBdr>
        <a:fill>
          <a:solidFill>
            <a:srgbClr val="000000"/>
          </a:solidFill>
        </a:fill>
      </a:tcStyle>
    </a:lastRow>
    <a:firstRow>
      <a:tcTxStyle b="on" i="off">
        <a:font>
          <a:latin typeface="Arial"/>
          <a:ea typeface="Arial"/>
          <a:cs typeface="Arial"/>
        </a:font>
        <a:srgbClr val="FFFFFF"/>
      </a:tcTxStyle>
      <a:tcStyle>
        <a:tcBdr>
          <a:left>
            <a:ln w="3175" cap="flat">
              <a:solidFill>
                <a:srgbClr val="FFFFFF"/>
              </a:solidFill>
              <a:prstDash val="solid"/>
              <a:round/>
            </a:ln>
          </a:left>
          <a:right>
            <a:ln w="3175" cap="flat">
              <a:solidFill>
                <a:srgbClr val="FFFFFF"/>
              </a:solidFill>
              <a:prstDash val="solid"/>
              <a:round/>
            </a:ln>
          </a:right>
          <a:top>
            <a:ln w="3175" cap="flat">
              <a:solidFill>
                <a:srgbClr val="FFFFFF"/>
              </a:solidFill>
              <a:prstDash val="solid"/>
              <a:round/>
            </a:ln>
          </a:top>
          <a:bottom>
            <a:ln w="25400" cap="flat">
              <a:solidFill>
                <a:srgbClr val="FFFFFF"/>
              </a:solidFill>
              <a:prstDash val="solid"/>
              <a:round/>
            </a:ln>
          </a:bottom>
          <a:insideH>
            <a:ln w="3175" cap="flat">
              <a:solidFill>
                <a:srgbClr val="FFFFFF"/>
              </a:solidFill>
              <a:prstDash val="solid"/>
              <a:round/>
            </a:ln>
          </a:insideH>
          <a:insideV>
            <a:ln w="3175"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Arial"/>
          <a:ea typeface="Arial"/>
          <a:cs typeface="Arial"/>
        </a:font>
        <a:srgbClr val="000000"/>
      </a:tcTxStyle>
      <a:tcStyle>
        <a:tcBdr>
          <a:left>
            <a:ln w="3175" cap="flat">
              <a:solidFill>
                <a:srgbClr val="000000"/>
              </a:solidFill>
              <a:prstDash val="solid"/>
              <a:round/>
            </a:ln>
          </a:left>
          <a:right>
            <a:ln w="3175" cap="flat">
              <a:solidFill>
                <a:srgbClr val="000000"/>
              </a:solidFill>
              <a:prstDash val="solid"/>
              <a:round/>
            </a:ln>
          </a:right>
          <a:top>
            <a:ln w="3175" cap="flat">
              <a:solidFill>
                <a:srgbClr val="000000"/>
              </a:solidFill>
              <a:prstDash val="solid"/>
              <a:round/>
            </a:ln>
          </a:top>
          <a:bottom>
            <a:ln w="3175" cap="flat">
              <a:solidFill>
                <a:srgbClr val="000000"/>
              </a:solidFill>
              <a:prstDash val="solid"/>
              <a:round/>
            </a:ln>
          </a:bottom>
          <a:insideH>
            <a:ln w="3175" cap="flat">
              <a:solidFill>
                <a:srgbClr val="000000"/>
              </a:solidFill>
              <a:prstDash val="solid"/>
              <a:round/>
            </a:ln>
          </a:insideH>
          <a:insideV>
            <a:ln w="3175"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
          <a:latin typeface="Arial"/>
          <a:ea typeface="Arial"/>
          <a:cs typeface="Arial"/>
        </a:font>
        <a:srgbClr val="000000"/>
      </a:tcTxStyle>
      <a:tcStyle>
        <a:tcBdr>
          <a:left>
            <a:ln w="3175" cap="flat">
              <a:solidFill>
                <a:srgbClr val="000000"/>
              </a:solidFill>
              <a:prstDash val="solid"/>
              <a:round/>
            </a:ln>
          </a:left>
          <a:right>
            <a:ln w="3175" cap="flat">
              <a:solidFill>
                <a:srgbClr val="000000"/>
              </a:solidFill>
              <a:prstDash val="solid"/>
              <a:round/>
            </a:ln>
          </a:right>
          <a:top>
            <a:ln w="3175" cap="flat">
              <a:solidFill>
                <a:srgbClr val="000000"/>
              </a:solidFill>
              <a:prstDash val="solid"/>
              <a:round/>
            </a:ln>
          </a:top>
          <a:bottom>
            <a:ln w="3175" cap="flat">
              <a:solidFill>
                <a:srgbClr val="000000"/>
              </a:solidFill>
              <a:prstDash val="solid"/>
              <a:round/>
            </a:ln>
          </a:bottom>
          <a:insideH>
            <a:ln w="3175" cap="flat">
              <a:solidFill>
                <a:srgbClr val="000000"/>
              </a:solidFill>
              <a:prstDash val="solid"/>
              <a:round/>
            </a:ln>
          </a:insideH>
          <a:insideV>
            <a:ln w="3175" cap="flat">
              <a:solidFill>
                <a:srgbClr val="000000"/>
              </a:solidFill>
              <a:prstDash val="solid"/>
              <a:round/>
            </a:ln>
          </a:insideV>
        </a:tcBdr>
        <a:fill>
          <a:solidFill>
            <a:srgbClr val="000000">
              <a:alpha val="20000"/>
            </a:srgbClr>
          </a:solidFill>
        </a:fill>
      </a:tcStyle>
    </a:firstCol>
    <a:lastRow>
      <a:tcTxStyle b="on" i="off">
        <a:font>
          <a:latin typeface="Arial"/>
          <a:ea typeface="Arial"/>
          <a:cs typeface="Arial"/>
        </a:font>
        <a:srgbClr val="000000"/>
      </a:tcTxStyle>
      <a:tcStyle>
        <a:tcBdr>
          <a:left>
            <a:ln w="3175" cap="flat">
              <a:solidFill>
                <a:srgbClr val="000000"/>
              </a:solidFill>
              <a:prstDash val="solid"/>
              <a:round/>
            </a:ln>
          </a:left>
          <a:right>
            <a:ln w="3175" cap="flat">
              <a:solidFill>
                <a:srgbClr val="000000"/>
              </a:solidFill>
              <a:prstDash val="solid"/>
              <a:round/>
            </a:ln>
          </a:right>
          <a:top>
            <a:ln w="38100" cap="flat">
              <a:solidFill>
                <a:srgbClr val="000000"/>
              </a:solidFill>
              <a:prstDash val="solid"/>
              <a:round/>
            </a:ln>
          </a:top>
          <a:bottom>
            <a:ln w="3175" cap="flat">
              <a:solidFill>
                <a:srgbClr val="000000"/>
              </a:solidFill>
              <a:prstDash val="solid"/>
              <a:round/>
            </a:ln>
          </a:bottom>
          <a:insideH>
            <a:ln w="3175" cap="flat">
              <a:solidFill>
                <a:srgbClr val="000000"/>
              </a:solidFill>
              <a:prstDash val="solid"/>
              <a:round/>
            </a:ln>
          </a:insideH>
          <a:insideV>
            <a:ln w="3175" cap="flat">
              <a:solidFill>
                <a:srgbClr val="000000"/>
              </a:solidFill>
              <a:prstDash val="solid"/>
              <a:round/>
            </a:ln>
          </a:insideV>
        </a:tcBdr>
        <a:fill>
          <a:noFill/>
        </a:fill>
      </a:tcStyle>
    </a:lastRow>
    <a:firstRow>
      <a:tcTxStyle b="on" i="off">
        <a:font>
          <a:latin typeface="Arial"/>
          <a:ea typeface="Arial"/>
          <a:cs typeface="Arial"/>
        </a:font>
        <a:srgbClr val="000000"/>
      </a:tcTxStyle>
      <a:tcStyle>
        <a:tcBdr>
          <a:left>
            <a:ln w="3175" cap="flat">
              <a:solidFill>
                <a:srgbClr val="000000"/>
              </a:solidFill>
              <a:prstDash val="solid"/>
              <a:round/>
            </a:ln>
          </a:left>
          <a:right>
            <a:ln w="3175" cap="flat">
              <a:solidFill>
                <a:srgbClr val="000000"/>
              </a:solidFill>
              <a:prstDash val="solid"/>
              <a:round/>
            </a:ln>
          </a:right>
          <a:top>
            <a:ln w="3175" cap="flat">
              <a:solidFill>
                <a:srgbClr val="000000"/>
              </a:solidFill>
              <a:prstDash val="solid"/>
              <a:round/>
            </a:ln>
          </a:top>
          <a:bottom>
            <a:ln w="12700" cap="flat">
              <a:solidFill>
                <a:srgbClr val="000000"/>
              </a:solidFill>
              <a:prstDash val="solid"/>
              <a:round/>
            </a:ln>
          </a:bottom>
          <a:insideH>
            <a:ln w="3175" cap="flat">
              <a:solidFill>
                <a:srgbClr val="000000"/>
              </a:solidFill>
              <a:prstDash val="solid"/>
              <a:round/>
            </a:ln>
          </a:insideH>
          <a:insideV>
            <a:ln w="3175"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8047" autoAdjust="0"/>
  </p:normalViewPr>
  <p:slideViewPr>
    <p:cSldViewPr snapToGrid="0" snapToObjects="1">
      <p:cViewPr>
        <p:scale>
          <a:sx n="100" d="100"/>
          <a:sy n="100" d="100"/>
        </p:scale>
        <p:origin x="-568" y="-1256"/>
      </p:cViewPr>
      <p:guideLst>
        <p:guide orient="horz" pos="3072"/>
        <p:guide pos="4096"/>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notesMaster" Target="notesMasters/notesMaster1.xml"/><Relationship Id="rId14" Type="http://schemas.openxmlformats.org/officeDocument/2006/relationships/printerSettings" Target="printerSettings/printerSettings1.bin"/><Relationship Id="rId15" Type="http://schemas.openxmlformats.org/officeDocument/2006/relationships/presProps" Target="presProps.xml"/><Relationship Id="rId16" Type="http://schemas.openxmlformats.org/officeDocument/2006/relationships/viewProps" Target="viewProps.xml"/><Relationship Id="rId17" Type="http://schemas.openxmlformats.org/officeDocument/2006/relationships/theme" Target="theme/theme1.xml"/><Relationship Id="rId1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1" name="Shape 41"/>
          <p:cNvSpPr>
            <a:spLocks noGrp="1" noRot="1" noChangeAspect="1"/>
          </p:cNvSpPr>
          <p:nvPr>
            <p:ph type="sldImg"/>
          </p:nvPr>
        </p:nvSpPr>
        <p:spPr>
          <a:xfrm>
            <a:off x="1143000" y="685800"/>
            <a:ext cx="4572000" cy="3429000"/>
          </a:xfrm>
          <a:prstGeom prst="rect">
            <a:avLst/>
          </a:prstGeom>
        </p:spPr>
        <p:txBody>
          <a:bodyPr/>
          <a:lstStyle/>
          <a:p>
            <a:endParaRPr/>
          </a:p>
        </p:txBody>
      </p:sp>
      <p:sp>
        <p:nvSpPr>
          <p:cNvPr id="42" name="Shape 42"/>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4116577356"/>
      </p:ext>
    </p:extLst>
  </p:cSld>
  <p:clrMap bg1="lt1" tx1="dk1" bg2="lt2" tx2="dk2" accent1="accent1" accent2="accent2" accent3="accent3" accent4="accent4" accent5="accent5" accent6="accent6" hlink="hlink" folHlink="folHlink"/>
  <p:notesStyle>
    <a:lvl1pPr defTabSz="1300480" latinLnBrk="0">
      <a:defRPr sz="2200">
        <a:latin typeface="+mn-lt"/>
        <a:ea typeface="+mn-ea"/>
        <a:cs typeface="+mn-cs"/>
        <a:sym typeface="Helvetica Neue"/>
      </a:defRPr>
    </a:lvl1pPr>
    <a:lvl2pPr indent="228600" defTabSz="1300480" latinLnBrk="0">
      <a:defRPr sz="2200">
        <a:latin typeface="+mn-lt"/>
        <a:ea typeface="+mn-ea"/>
        <a:cs typeface="+mn-cs"/>
        <a:sym typeface="Helvetica Neue"/>
      </a:defRPr>
    </a:lvl2pPr>
    <a:lvl3pPr indent="457200" defTabSz="1300480" latinLnBrk="0">
      <a:defRPr sz="2200">
        <a:latin typeface="+mn-lt"/>
        <a:ea typeface="+mn-ea"/>
        <a:cs typeface="+mn-cs"/>
        <a:sym typeface="Helvetica Neue"/>
      </a:defRPr>
    </a:lvl3pPr>
    <a:lvl4pPr indent="685800" defTabSz="1300480" latinLnBrk="0">
      <a:defRPr sz="2200">
        <a:latin typeface="+mn-lt"/>
        <a:ea typeface="+mn-ea"/>
        <a:cs typeface="+mn-cs"/>
        <a:sym typeface="Helvetica Neue"/>
      </a:defRPr>
    </a:lvl4pPr>
    <a:lvl5pPr indent="914400" defTabSz="1300480" latinLnBrk="0">
      <a:defRPr sz="2200">
        <a:latin typeface="+mn-lt"/>
        <a:ea typeface="+mn-ea"/>
        <a:cs typeface="+mn-cs"/>
        <a:sym typeface="Helvetica Neue"/>
      </a:defRPr>
    </a:lvl5pPr>
    <a:lvl6pPr indent="1143000" defTabSz="1300480" latinLnBrk="0">
      <a:defRPr sz="2200">
        <a:latin typeface="+mn-lt"/>
        <a:ea typeface="+mn-ea"/>
        <a:cs typeface="+mn-cs"/>
        <a:sym typeface="Helvetica Neue"/>
      </a:defRPr>
    </a:lvl6pPr>
    <a:lvl7pPr indent="1371600" defTabSz="1300480" latinLnBrk="0">
      <a:defRPr sz="2200">
        <a:latin typeface="+mn-lt"/>
        <a:ea typeface="+mn-ea"/>
        <a:cs typeface="+mn-cs"/>
        <a:sym typeface="Helvetica Neue"/>
      </a:defRPr>
    </a:lvl7pPr>
    <a:lvl8pPr indent="1600200" defTabSz="1300480" latinLnBrk="0">
      <a:defRPr sz="2200">
        <a:latin typeface="+mn-lt"/>
        <a:ea typeface="+mn-ea"/>
        <a:cs typeface="+mn-cs"/>
        <a:sym typeface="Helvetica Neue"/>
      </a:defRPr>
    </a:lvl8pPr>
    <a:lvl9pPr indent="1828800" defTabSz="1300480" latinLnBrk="0">
      <a:defRPr sz="2200">
        <a:latin typeface="+mn-lt"/>
        <a:ea typeface="+mn-ea"/>
        <a:cs typeface="+mn-cs"/>
        <a:sym typeface="Helvetica Neue"/>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*Scribe is trying to ask Jesus to summarize all</a:t>
            </a:r>
            <a:r>
              <a:rPr lang="en-US" baseline="0" dirty="0" smtClean="0"/>
              <a:t> 613 rules that the Jews had to follow in their daily lives.  </a:t>
            </a:r>
          </a:p>
          <a:p>
            <a:endParaRPr lang="en-US" baseline="0" dirty="0" smtClean="0"/>
          </a:p>
          <a:p>
            <a:r>
              <a:rPr lang="en-US" baseline="0" dirty="0" smtClean="0"/>
              <a:t>*Example of the hotel in Israel, breakfast plates does not mix with dinner.  Dairy does not mix with meat.  If it was ever found out that they mixed the plates, hotel would needed to be shut down.  </a:t>
            </a:r>
          </a:p>
          <a:p>
            <a:endParaRPr lang="en-US" baseline="0" dirty="0" smtClean="0"/>
          </a:p>
          <a:p>
            <a:r>
              <a:rPr lang="en-US" baseline="0" dirty="0" smtClean="0"/>
              <a:t>*Sabbath, made the mistake of riding the Sabbath elevator…touched the buttons by a heathen.  </a:t>
            </a:r>
          </a:p>
        </p:txBody>
      </p:sp>
    </p:spTree>
    <p:extLst>
      <p:ext uri="{BB962C8B-B14F-4D97-AF65-F5344CB8AC3E}">
        <p14:creationId xmlns:p14="http://schemas.microsoft.com/office/powerpoint/2010/main" val="6491876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*love</a:t>
            </a:r>
            <a:r>
              <a:rPr lang="en-US" baseline="0" dirty="0" smtClean="0"/>
              <a:t> is greater than the animal sacrifices made at the temple.  </a:t>
            </a:r>
            <a:endParaRPr lang="en-US" dirty="0"/>
          </a:p>
        </p:txBody>
      </p:sp>
    </p:spTree>
    <p:extLst>
      <p:ext uri="{BB962C8B-B14F-4D97-AF65-F5344CB8AC3E}">
        <p14:creationId xmlns:p14="http://schemas.microsoft.com/office/powerpoint/2010/main" val="22179830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*Scribes in the time</a:t>
            </a:r>
            <a:r>
              <a:rPr lang="en-US" baseline="0" dirty="0" smtClean="0"/>
              <a:t> of the NT belonged to the sect of the Pharisees.  They were the public teachers of the people and often clashed with Jesus.  They were also hostile towards the apostles as well.  </a:t>
            </a:r>
            <a:endParaRPr lang="en-US" dirty="0"/>
          </a:p>
        </p:txBody>
      </p:sp>
    </p:spTree>
    <p:extLst>
      <p:ext uri="{BB962C8B-B14F-4D97-AF65-F5344CB8AC3E}">
        <p14:creationId xmlns:p14="http://schemas.microsoft.com/office/powerpoint/2010/main" val="14370670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scribes</a:t>
            </a:r>
            <a:r>
              <a:rPr lang="en-US" baseline="0" dirty="0" smtClean="0"/>
              <a:t> are after the praise and respect of people.  Pretending to love God to bring them honor and respect.  </a:t>
            </a:r>
          </a:p>
          <a:p>
            <a:endParaRPr lang="en-US" baseline="0" dirty="0" smtClean="0"/>
          </a:p>
          <a:p>
            <a:r>
              <a:rPr lang="en-US" baseline="0" dirty="0" smtClean="0"/>
              <a:t>*What are some examples of this in our lives?  </a:t>
            </a:r>
          </a:p>
          <a:p>
            <a:endParaRPr lang="en-US" baseline="0" dirty="0" smtClean="0"/>
          </a:p>
          <a:p>
            <a:r>
              <a:rPr lang="en-US" baseline="0" dirty="0" smtClean="0"/>
              <a:t>*Rides for the sisters....not brothers…We choose who we want to bless…</a:t>
            </a:r>
          </a:p>
          <a:p>
            <a:endParaRPr lang="en-US" baseline="0" dirty="0" smtClean="0"/>
          </a:p>
          <a:p>
            <a:r>
              <a:rPr lang="en-US" baseline="0" dirty="0" smtClean="0"/>
              <a:t>*</a:t>
            </a:r>
          </a:p>
        </p:txBody>
      </p:sp>
    </p:spTree>
    <p:extLst>
      <p:ext uri="{BB962C8B-B14F-4D97-AF65-F5344CB8AC3E}">
        <p14:creationId xmlns:p14="http://schemas.microsoft.com/office/powerpoint/2010/main" val="31688056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OIF,</a:t>
            </a:r>
            <a:r>
              <a:rPr lang="en-US" baseline="0" dirty="0" smtClean="0"/>
              <a:t> you may have notice that we don’t collect offering.  Why do you think we do that?  </a:t>
            </a:r>
          </a:p>
          <a:p>
            <a:endParaRPr lang="en-US" baseline="0" dirty="0" smtClean="0"/>
          </a:p>
          <a:p>
            <a:r>
              <a:rPr lang="en-US" baseline="0" dirty="0" smtClean="0"/>
              <a:t>*Need to be careful in our serving…Are we trying to gain the spotlight when we serve.  Those that are in more visible positions will have more temptations.  </a:t>
            </a:r>
            <a:endParaRPr lang="en-US" dirty="0"/>
          </a:p>
        </p:txBody>
      </p:sp>
    </p:spTree>
    <p:extLst>
      <p:ext uri="{BB962C8B-B14F-4D97-AF65-F5344CB8AC3E}">
        <p14:creationId xmlns:p14="http://schemas.microsoft.com/office/powerpoint/2010/main" val="1283289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*Nothing spectacular to offer to God.  We cannot</a:t>
            </a:r>
            <a:r>
              <a:rPr lang="en-US" baseline="0" dirty="0" smtClean="0"/>
              <a:t> give anything to earn our standing in God’s eyes.  </a:t>
            </a:r>
          </a:p>
          <a:p>
            <a:endParaRPr lang="en-US" baseline="0" dirty="0" smtClean="0"/>
          </a:p>
          <a:p>
            <a:r>
              <a:rPr lang="en-US" baseline="0" dirty="0" smtClean="0"/>
              <a:t>*Depending only on the righteousness of JC and placing our trust in him.  </a:t>
            </a:r>
            <a:endParaRPr lang="en-US" dirty="0"/>
          </a:p>
        </p:txBody>
      </p:sp>
    </p:spTree>
    <p:extLst>
      <p:ext uri="{BB962C8B-B14F-4D97-AF65-F5344CB8AC3E}">
        <p14:creationId xmlns:p14="http://schemas.microsoft.com/office/powerpoint/2010/main" val="9692460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Default">
    <p:spTree>
      <p:nvGrpSpPr>
        <p:cNvPr id="1" name=""/>
        <p:cNvGrpSpPr/>
        <p:nvPr/>
      </p:nvGrpSpPr>
      <p:grpSpPr>
        <a:xfrm>
          <a:off x="0" y="0"/>
          <a:ext cx="0" cy="0"/>
          <a:chOff x="0" y="0"/>
          <a:chExt cx="0" cy="0"/>
        </a:xfrm>
      </p:grpSpPr>
      <p:sp>
        <p:nvSpPr>
          <p:cNvPr id="12" name="Shape 12"/>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Default copy">
    <p:spTree>
      <p:nvGrpSpPr>
        <p:cNvPr id="1" name=""/>
        <p:cNvGrpSpPr/>
        <p:nvPr/>
      </p:nvGrpSpPr>
      <p:grpSpPr>
        <a:xfrm>
          <a:off x="0" y="0"/>
          <a:ext cx="0" cy="0"/>
          <a:chOff x="0" y="0"/>
          <a:chExt cx="0" cy="0"/>
        </a:xfrm>
      </p:grpSpPr>
      <p:pic>
        <p:nvPicPr>
          <p:cNvPr id="19" name="Mark00_Handout Banner-no Border.pdf"/>
          <p:cNvPicPr>
            <a:picLocks noChangeAspect="1"/>
          </p:cNvPicPr>
          <p:nvPr/>
        </p:nvPicPr>
        <p:blipFill>
          <a:blip r:embed="rId2">
            <a:extLst/>
          </a:blip>
          <a:srcRect t="6712"/>
          <a:stretch>
            <a:fillRect/>
          </a:stretch>
        </p:blipFill>
        <p:spPr>
          <a:xfrm>
            <a:off x="0" y="0"/>
            <a:ext cx="13004801" cy="1498017"/>
          </a:xfrm>
          <a:prstGeom prst="rect">
            <a:avLst/>
          </a:prstGeom>
          <a:ln w="12700">
            <a:miter lim="400000"/>
          </a:ln>
          <a:effectLst>
            <a:outerShdw blurRad="355600" rotWithShape="0">
              <a:srgbClr val="000000">
                <a:alpha val="75000"/>
              </a:srgbClr>
            </a:outerShdw>
          </a:effectLst>
        </p:spPr>
      </p:pic>
      <p:sp>
        <p:nvSpPr>
          <p:cNvPr id="20" name="Shape 20"/>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Default copy 2">
    <p:spTree>
      <p:nvGrpSpPr>
        <p:cNvPr id="1" name=""/>
        <p:cNvGrpSpPr/>
        <p:nvPr/>
      </p:nvGrpSpPr>
      <p:grpSpPr>
        <a:xfrm>
          <a:off x="0" y="0"/>
          <a:ext cx="0" cy="0"/>
          <a:chOff x="0" y="0"/>
          <a:chExt cx="0" cy="0"/>
        </a:xfrm>
      </p:grpSpPr>
      <p:pic>
        <p:nvPicPr>
          <p:cNvPr id="34" name="image.tif"/>
          <p:cNvPicPr>
            <a:picLocks noChangeAspect="1"/>
          </p:cNvPicPr>
          <p:nvPr/>
        </p:nvPicPr>
        <p:blipFill>
          <a:blip r:embed="rId2">
            <a:extLst/>
          </a:blip>
          <a:srcRect t="49606"/>
          <a:stretch>
            <a:fillRect/>
          </a:stretch>
        </p:blipFill>
        <p:spPr>
          <a:xfrm>
            <a:off x="0" y="0"/>
            <a:ext cx="13114657" cy="4954221"/>
          </a:xfrm>
          <a:prstGeom prst="rect">
            <a:avLst/>
          </a:prstGeom>
          <a:ln w="12700">
            <a:miter lim="400000"/>
          </a:ln>
        </p:spPr>
      </p:pic>
      <p:sp>
        <p:nvSpPr>
          <p:cNvPr id="35" name="Shape 35"/>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theme" Target="../theme/theme1.xml"/><Relationship Id="rId5"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image.png"/>
          <p:cNvPicPr>
            <a:picLocks noChangeAspect="1"/>
          </p:cNvPicPr>
          <p:nvPr/>
        </p:nvPicPr>
        <p:blipFill>
          <a:blip r:embed="rId5">
            <a:extLst/>
          </a:blip>
          <a:stretch>
            <a:fillRect/>
          </a:stretch>
        </p:blipFill>
        <p:spPr>
          <a:xfrm>
            <a:off x="-54929" y="0"/>
            <a:ext cx="13114658" cy="9831021"/>
          </a:xfrm>
          <a:prstGeom prst="rect">
            <a:avLst/>
          </a:prstGeom>
          <a:ln w="12700">
            <a:miter lim="400000"/>
          </a:ln>
        </p:spPr>
      </p:pic>
      <p:sp>
        <p:nvSpPr>
          <p:cNvPr id="3" name="Shape 3"/>
          <p:cNvSpPr>
            <a:spLocks noGrp="1"/>
          </p:cNvSpPr>
          <p:nvPr>
            <p:ph type="title"/>
          </p:nvPr>
        </p:nvSpPr>
        <p:spPr>
          <a:xfrm>
            <a:off x="2357119" y="3491653"/>
            <a:ext cx="8290562" cy="1568027"/>
          </a:xfrm>
          <a:prstGeom prst="rect">
            <a:avLst/>
          </a:prstGeom>
          <a:ln w="3175">
            <a:miter lim="400000"/>
          </a:ln>
          <a:extLst>
            <a:ext uri="{C572A759-6A51-4108-AA02-DFA0A04FC94B}">
              <ma14:wrappingTextBoxFlag xmlns:ma14="http://schemas.microsoft.com/office/mac/drawingml/2011/main" val="1"/>
            </a:ext>
          </a:extLst>
        </p:spPr>
        <p:txBody>
          <a:bodyPr lIns="48767" tIns="48767" rIns="48767" bIns="48767" anchor="ctr">
            <a:normAutofit/>
          </a:bodyPr>
          <a:lstStyle/>
          <a:p>
            <a:r>
              <a:t>Title Text</a:t>
            </a:r>
          </a:p>
        </p:txBody>
      </p:sp>
      <p:sp>
        <p:nvSpPr>
          <p:cNvPr id="4" name="Shape 4"/>
          <p:cNvSpPr>
            <a:spLocks noGrp="1"/>
          </p:cNvSpPr>
          <p:nvPr>
            <p:ph type="body" idx="1"/>
          </p:nvPr>
        </p:nvSpPr>
        <p:spPr>
          <a:xfrm>
            <a:off x="3088639" y="5364479"/>
            <a:ext cx="6827522" cy="1869442"/>
          </a:xfrm>
          <a:prstGeom prst="rect">
            <a:avLst/>
          </a:prstGeom>
          <a:ln w="3175">
            <a:miter lim="400000"/>
          </a:ln>
          <a:extLst>
            <a:ext uri="{C572A759-6A51-4108-AA02-DFA0A04FC94B}">
              <ma14:wrappingTextBoxFlag xmlns:ma14="http://schemas.microsoft.com/office/mac/drawingml/2011/main" val="1"/>
            </a:ext>
          </a:extLst>
        </p:spPr>
        <p:txBody>
          <a:bodyPr lIns="48767" tIns="48767" rIns="48767" bIns="48767">
            <a:normAutofit/>
          </a:bodyPr>
          <a:lstStyle/>
          <a:p>
            <a:r>
              <a:t>Body Level One</a:t>
            </a:r>
          </a:p>
          <a:p>
            <a:pPr lvl="1"/>
            <a:r>
              <a:t>Body Level Two</a:t>
            </a:r>
          </a:p>
          <a:p>
            <a:pPr lvl="2"/>
            <a:r>
              <a:t>Body Level Three</a:t>
            </a:r>
          </a:p>
          <a:p>
            <a:pPr lvl="3"/>
            <a:r>
              <a:t>Body Level Four</a:t>
            </a:r>
          </a:p>
          <a:p>
            <a:pPr lvl="4"/>
            <a:r>
              <a:t>Body Level Five</a:t>
            </a:r>
          </a:p>
        </p:txBody>
      </p:sp>
      <p:sp>
        <p:nvSpPr>
          <p:cNvPr id="5" name="Shape 5"/>
          <p:cNvSpPr>
            <a:spLocks noGrp="1"/>
          </p:cNvSpPr>
          <p:nvPr>
            <p:ph type="sldNum" sz="quarter" idx="2"/>
          </p:nvPr>
        </p:nvSpPr>
        <p:spPr>
          <a:xfrm>
            <a:off x="10555264" y="7880773"/>
            <a:ext cx="336257" cy="319489"/>
          </a:xfrm>
          <a:prstGeom prst="rect">
            <a:avLst/>
          </a:prstGeom>
          <a:ln w="3175">
            <a:miter lim="400000"/>
          </a:ln>
        </p:spPr>
        <p:txBody>
          <a:bodyPr wrap="none" lIns="48767" tIns="48767" rIns="48767" bIns="48767">
            <a:spAutoFit/>
          </a:bodyPr>
          <a:lstStyle>
            <a:lvl1pPr algn="r">
              <a:defRPr sz="1600"/>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Lst>
  <p:transition xmlns:p14="http://schemas.microsoft.com/office/powerpoint/2010/main" spd="med"/>
  <p:txStyles>
    <p:titleStyle>
      <a:lvl1pPr marL="0" marR="0" indent="0" algn="ctr" defTabSz="1300480" rtl="0" latinLnBrk="0">
        <a:lnSpc>
          <a:spcPct val="100000"/>
        </a:lnSpc>
        <a:spcBef>
          <a:spcPts val="0"/>
        </a:spcBef>
        <a:spcAft>
          <a:spcPts val="0"/>
        </a:spcAft>
        <a:buClrTx/>
        <a:buSzTx/>
        <a:buFontTx/>
        <a:buNone/>
        <a:tabLst/>
        <a:defRPr sz="6000" b="0" i="0" u="none" strike="noStrike" cap="none" spc="0" baseline="0">
          <a:ln>
            <a:noFill/>
          </a:ln>
          <a:solidFill>
            <a:srgbClr val="000000"/>
          </a:solidFill>
          <a:uFillTx/>
          <a:latin typeface="Arial"/>
          <a:ea typeface="Arial"/>
          <a:cs typeface="Arial"/>
          <a:sym typeface="Arial"/>
        </a:defRPr>
      </a:lvl1pPr>
      <a:lvl2pPr marL="0" marR="0" indent="0" algn="ctr" defTabSz="1300480" rtl="0" latinLnBrk="0">
        <a:lnSpc>
          <a:spcPct val="100000"/>
        </a:lnSpc>
        <a:spcBef>
          <a:spcPts val="0"/>
        </a:spcBef>
        <a:spcAft>
          <a:spcPts val="0"/>
        </a:spcAft>
        <a:buClrTx/>
        <a:buSzTx/>
        <a:buFontTx/>
        <a:buNone/>
        <a:tabLst/>
        <a:defRPr sz="6000" b="0" i="0" u="none" strike="noStrike" cap="none" spc="0" baseline="0">
          <a:ln>
            <a:noFill/>
          </a:ln>
          <a:solidFill>
            <a:srgbClr val="000000"/>
          </a:solidFill>
          <a:uFillTx/>
          <a:latin typeface="Arial"/>
          <a:ea typeface="Arial"/>
          <a:cs typeface="Arial"/>
          <a:sym typeface="Arial"/>
        </a:defRPr>
      </a:lvl2pPr>
      <a:lvl3pPr marL="0" marR="0" indent="0" algn="ctr" defTabSz="1300480" rtl="0" latinLnBrk="0">
        <a:lnSpc>
          <a:spcPct val="100000"/>
        </a:lnSpc>
        <a:spcBef>
          <a:spcPts val="0"/>
        </a:spcBef>
        <a:spcAft>
          <a:spcPts val="0"/>
        </a:spcAft>
        <a:buClrTx/>
        <a:buSzTx/>
        <a:buFontTx/>
        <a:buNone/>
        <a:tabLst/>
        <a:defRPr sz="6000" b="0" i="0" u="none" strike="noStrike" cap="none" spc="0" baseline="0">
          <a:ln>
            <a:noFill/>
          </a:ln>
          <a:solidFill>
            <a:srgbClr val="000000"/>
          </a:solidFill>
          <a:uFillTx/>
          <a:latin typeface="Arial"/>
          <a:ea typeface="Arial"/>
          <a:cs typeface="Arial"/>
          <a:sym typeface="Arial"/>
        </a:defRPr>
      </a:lvl3pPr>
      <a:lvl4pPr marL="0" marR="0" indent="0" algn="ctr" defTabSz="1300480" rtl="0" latinLnBrk="0">
        <a:lnSpc>
          <a:spcPct val="100000"/>
        </a:lnSpc>
        <a:spcBef>
          <a:spcPts val="0"/>
        </a:spcBef>
        <a:spcAft>
          <a:spcPts val="0"/>
        </a:spcAft>
        <a:buClrTx/>
        <a:buSzTx/>
        <a:buFontTx/>
        <a:buNone/>
        <a:tabLst/>
        <a:defRPr sz="6000" b="0" i="0" u="none" strike="noStrike" cap="none" spc="0" baseline="0">
          <a:ln>
            <a:noFill/>
          </a:ln>
          <a:solidFill>
            <a:srgbClr val="000000"/>
          </a:solidFill>
          <a:uFillTx/>
          <a:latin typeface="Arial"/>
          <a:ea typeface="Arial"/>
          <a:cs typeface="Arial"/>
          <a:sym typeface="Arial"/>
        </a:defRPr>
      </a:lvl4pPr>
      <a:lvl5pPr marL="0" marR="0" indent="0" algn="ctr" defTabSz="1300480" rtl="0" latinLnBrk="0">
        <a:lnSpc>
          <a:spcPct val="100000"/>
        </a:lnSpc>
        <a:spcBef>
          <a:spcPts val="0"/>
        </a:spcBef>
        <a:spcAft>
          <a:spcPts val="0"/>
        </a:spcAft>
        <a:buClrTx/>
        <a:buSzTx/>
        <a:buFontTx/>
        <a:buNone/>
        <a:tabLst/>
        <a:defRPr sz="6000" b="0" i="0" u="none" strike="noStrike" cap="none" spc="0" baseline="0">
          <a:ln>
            <a:noFill/>
          </a:ln>
          <a:solidFill>
            <a:srgbClr val="000000"/>
          </a:solidFill>
          <a:uFillTx/>
          <a:latin typeface="Arial"/>
          <a:ea typeface="Arial"/>
          <a:cs typeface="Arial"/>
          <a:sym typeface="Arial"/>
        </a:defRPr>
      </a:lvl5pPr>
      <a:lvl6pPr marL="0" marR="0" indent="457200" algn="ctr" defTabSz="1300480" rtl="0" latinLnBrk="0">
        <a:lnSpc>
          <a:spcPct val="100000"/>
        </a:lnSpc>
        <a:spcBef>
          <a:spcPts val="0"/>
        </a:spcBef>
        <a:spcAft>
          <a:spcPts val="0"/>
        </a:spcAft>
        <a:buClrTx/>
        <a:buSzTx/>
        <a:buFontTx/>
        <a:buNone/>
        <a:tabLst/>
        <a:defRPr sz="6000" b="0" i="0" u="none" strike="noStrike" cap="none" spc="0" baseline="0">
          <a:ln>
            <a:noFill/>
          </a:ln>
          <a:solidFill>
            <a:srgbClr val="000000"/>
          </a:solidFill>
          <a:uFillTx/>
          <a:latin typeface="Arial"/>
          <a:ea typeface="Arial"/>
          <a:cs typeface="Arial"/>
          <a:sym typeface="Arial"/>
        </a:defRPr>
      </a:lvl6pPr>
      <a:lvl7pPr marL="0" marR="0" indent="914400" algn="ctr" defTabSz="1300480" rtl="0" latinLnBrk="0">
        <a:lnSpc>
          <a:spcPct val="100000"/>
        </a:lnSpc>
        <a:spcBef>
          <a:spcPts val="0"/>
        </a:spcBef>
        <a:spcAft>
          <a:spcPts val="0"/>
        </a:spcAft>
        <a:buClrTx/>
        <a:buSzTx/>
        <a:buFontTx/>
        <a:buNone/>
        <a:tabLst/>
        <a:defRPr sz="6000" b="0" i="0" u="none" strike="noStrike" cap="none" spc="0" baseline="0">
          <a:ln>
            <a:noFill/>
          </a:ln>
          <a:solidFill>
            <a:srgbClr val="000000"/>
          </a:solidFill>
          <a:uFillTx/>
          <a:latin typeface="Arial"/>
          <a:ea typeface="Arial"/>
          <a:cs typeface="Arial"/>
          <a:sym typeface="Arial"/>
        </a:defRPr>
      </a:lvl7pPr>
      <a:lvl8pPr marL="0" marR="0" indent="1371600" algn="ctr" defTabSz="1300480" rtl="0" latinLnBrk="0">
        <a:lnSpc>
          <a:spcPct val="100000"/>
        </a:lnSpc>
        <a:spcBef>
          <a:spcPts val="0"/>
        </a:spcBef>
        <a:spcAft>
          <a:spcPts val="0"/>
        </a:spcAft>
        <a:buClrTx/>
        <a:buSzTx/>
        <a:buFontTx/>
        <a:buNone/>
        <a:tabLst/>
        <a:defRPr sz="6000" b="0" i="0" u="none" strike="noStrike" cap="none" spc="0" baseline="0">
          <a:ln>
            <a:noFill/>
          </a:ln>
          <a:solidFill>
            <a:srgbClr val="000000"/>
          </a:solidFill>
          <a:uFillTx/>
          <a:latin typeface="Arial"/>
          <a:ea typeface="Arial"/>
          <a:cs typeface="Arial"/>
          <a:sym typeface="Arial"/>
        </a:defRPr>
      </a:lvl8pPr>
      <a:lvl9pPr marL="0" marR="0" indent="1828800" algn="ctr" defTabSz="1300480" rtl="0" latinLnBrk="0">
        <a:lnSpc>
          <a:spcPct val="100000"/>
        </a:lnSpc>
        <a:spcBef>
          <a:spcPts val="0"/>
        </a:spcBef>
        <a:spcAft>
          <a:spcPts val="0"/>
        </a:spcAft>
        <a:buClrTx/>
        <a:buSzTx/>
        <a:buFontTx/>
        <a:buNone/>
        <a:tabLst/>
        <a:defRPr sz="6000" b="0" i="0" u="none" strike="noStrike" cap="none" spc="0" baseline="0">
          <a:ln>
            <a:noFill/>
          </a:ln>
          <a:solidFill>
            <a:srgbClr val="000000"/>
          </a:solidFill>
          <a:uFillTx/>
          <a:latin typeface="Arial"/>
          <a:ea typeface="Arial"/>
          <a:cs typeface="Arial"/>
          <a:sym typeface="Arial"/>
        </a:defRPr>
      </a:lvl9pPr>
    </p:titleStyle>
    <p:bodyStyle>
      <a:lvl1pPr marL="0" marR="0" indent="0" algn="ctr" defTabSz="1300480" rtl="0" latinLnBrk="0">
        <a:lnSpc>
          <a:spcPct val="100000"/>
        </a:lnSpc>
        <a:spcBef>
          <a:spcPts val="1000"/>
        </a:spcBef>
        <a:spcAft>
          <a:spcPts val="0"/>
        </a:spcAft>
        <a:buClrTx/>
        <a:buSzTx/>
        <a:buFontTx/>
        <a:buNone/>
        <a:tabLst/>
        <a:defRPr sz="4200" b="0" i="0" u="none" strike="noStrike" cap="none" spc="0" baseline="0">
          <a:ln>
            <a:noFill/>
          </a:ln>
          <a:solidFill>
            <a:srgbClr val="000000"/>
          </a:solidFill>
          <a:uFillTx/>
          <a:latin typeface="Arial"/>
          <a:ea typeface="Arial"/>
          <a:cs typeface="Arial"/>
          <a:sym typeface="Arial"/>
        </a:defRPr>
      </a:lvl1pPr>
      <a:lvl2pPr marL="0" marR="0" indent="457200" algn="ctr" defTabSz="1300480" rtl="0" latinLnBrk="0">
        <a:lnSpc>
          <a:spcPct val="100000"/>
        </a:lnSpc>
        <a:spcBef>
          <a:spcPts val="1000"/>
        </a:spcBef>
        <a:spcAft>
          <a:spcPts val="0"/>
        </a:spcAft>
        <a:buClrTx/>
        <a:buSzTx/>
        <a:buFontTx/>
        <a:buNone/>
        <a:tabLst/>
        <a:defRPr sz="4200" b="0" i="0" u="none" strike="noStrike" cap="none" spc="0" baseline="0">
          <a:ln>
            <a:noFill/>
          </a:ln>
          <a:solidFill>
            <a:srgbClr val="000000"/>
          </a:solidFill>
          <a:uFillTx/>
          <a:latin typeface="Arial"/>
          <a:ea typeface="Arial"/>
          <a:cs typeface="Arial"/>
          <a:sym typeface="Arial"/>
        </a:defRPr>
      </a:lvl2pPr>
      <a:lvl3pPr marL="0" marR="0" indent="914400" algn="ctr" defTabSz="1300480" rtl="0" latinLnBrk="0">
        <a:lnSpc>
          <a:spcPct val="100000"/>
        </a:lnSpc>
        <a:spcBef>
          <a:spcPts val="1000"/>
        </a:spcBef>
        <a:spcAft>
          <a:spcPts val="0"/>
        </a:spcAft>
        <a:buClrTx/>
        <a:buSzTx/>
        <a:buFontTx/>
        <a:buNone/>
        <a:tabLst/>
        <a:defRPr sz="4200" b="0" i="0" u="none" strike="noStrike" cap="none" spc="0" baseline="0">
          <a:ln>
            <a:noFill/>
          </a:ln>
          <a:solidFill>
            <a:srgbClr val="000000"/>
          </a:solidFill>
          <a:uFillTx/>
          <a:latin typeface="Arial"/>
          <a:ea typeface="Arial"/>
          <a:cs typeface="Arial"/>
          <a:sym typeface="Arial"/>
        </a:defRPr>
      </a:lvl3pPr>
      <a:lvl4pPr marL="0" marR="0" indent="1371600" algn="ctr" defTabSz="1300480" rtl="0" latinLnBrk="0">
        <a:lnSpc>
          <a:spcPct val="100000"/>
        </a:lnSpc>
        <a:spcBef>
          <a:spcPts val="1000"/>
        </a:spcBef>
        <a:spcAft>
          <a:spcPts val="0"/>
        </a:spcAft>
        <a:buClrTx/>
        <a:buSzTx/>
        <a:buFontTx/>
        <a:buNone/>
        <a:tabLst/>
        <a:defRPr sz="4200" b="0" i="0" u="none" strike="noStrike" cap="none" spc="0" baseline="0">
          <a:ln>
            <a:noFill/>
          </a:ln>
          <a:solidFill>
            <a:srgbClr val="000000"/>
          </a:solidFill>
          <a:uFillTx/>
          <a:latin typeface="Arial"/>
          <a:ea typeface="Arial"/>
          <a:cs typeface="Arial"/>
          <a:sym typeface="Arial"/>
        </a:defRPr>
      </a:lvl4pPr>
      <a:lvl5pPr marL="0" marR="0" indent="1828800" algn="ctr" defTabSz="1300480" rtl="0" latinLnBrk="0">
        <a:lnSpc>
          <a:spcPct val="100000"/>
        </a:lnSpc>
        <a:spcBef>
          <a:spcPts val="1000"/>
        </a:spcBef>
        <a:spcAft>
          <a:spcPts val="0"/>
        </a:spcAft>
        <a:buClrTx/>
        <a:buSzTx/>
        <a:buFontTx/>
        <a:buNone/>
        <a:tabLst/>
        <a:defRPr sz="4200" b="0" i="0" u="none" strike="noStrike" cap="none" spc="0" baseline="0">
          <a:ln>
            <a:noFill/>
          </a:ln>
          <a:solidFill>
            <a:srgbClr val="000000"/>
          </a:solidFill>
          <a:uFillTx/>
          <a:latin typeface="Arial"/>
          <a:ea typeface="Arial"/>
          <a:cs typeface="Arial"/>
          <a:sym typeface="Arial"/>
        </a:defRPr>
      </a:lvl5pPr>
      <a:lvl6pPr marL="0" marR="0" indent="2286000" algn="ctr" defTabSz="1300480" rtl="0" latinLnBrk="0">
        <a:lnSpc>
          <a:spcPct val="100000"/>
        </a:lnSpc>
        <a:spcBef>
          <a:spcPts val="1000"/>
        </a:spcBef>
        <a:spcAft>
          <a:spcPts val="0"/>
        </a:spcAft>
        <a:buClrTx/>
        <a:buSzTx/>
        <a:buFontTx/>
        <a:buNone/>
        <a:tabLst/>
        <a:defRPr sz="4200" b="0" i="0" u="none" strike="noStrike" cap="none" spc="0" baseline="0">
          <a:ln>
            <a:noFill/>
          </a:ln>
          <a:solidFill>
            <a:srgbClr val="000000"/>
          </a:solidFill>
          <a:uFillTx/>
          <a:latin typeface="Arial"/>
          <a:ea typeface="Arial"/>
          <a:cs typeface="Arial"/>
          <a:sym typeface="Arial"/>
        </a:defRPr>
      </a:lvl6pPr>
      <a:lvl7pPr marL="0" marR="0" indent="2743200" algn="ctr" defTabSz="1300480" rtl="0" latinLnBrk="0">
        <a:lnSpc>
          <a:spcPct val="100000"/>
        </a:lnSpc>
        <a:spcBef>
          <a:spcPts val="1000"/>
        </a:spcBef>
        <a:spcAft>
          <a:spcPts val="0"/>
        </a:spcAft>
        <a:buClrTx/>
        <a:buSzTx/>
        <a:buFontTx/>
        <a:buNone/>
        <a:tabLst/>
        <a:defRPr sz="4200" b="0" i="0" u="none" strike="noStrike" cap="none" spc="0" baseline="0">
          <a:ln>
            <a:noFill/>
          </a:ln>
          <a:solidFill>
            <a:srgbClr val="000000"/>
          </a:solidFill>
          <a:uFillTx/>
          <a:latin typeface="Arial"/>
          <a:ea typeface="Arial"/>
          <a:cs typeface="Arial"/>
          <a:sym typeface="Arial"/>
        </a:defRPr>
      </a:lvl7pPr>
      <a:lvl8pPr marL="0" marR="0" indent="3200400" algn="ctr" defTabSz="1300480" rtl="0" latinLnBrk="0">
        <a:lnSpc>
          <a:spcPct val="100000"/>
        </a:lnSpc>
        <a:spcBef>
          <a:spcPts val="1000"/>
        </a:spcBef>
        <a:spcAft>
          <a:spcPts val="0"/>
        </a:spcAft>
        <a:buClrTx/>
        <a:buSzTx/>
        <a:buFontTx/>
        <a:buNone/>
        <a:tabLst/>
        <a:defRPr sz="4200" b="0" i="0" u="none" strike="noStrike" cap="none" spc="0" baseline="0">
          <a:ln>
            <a:noFill/>
          </a:ln>
          <a:solidFill>
            <a:srgbClr val="000000"/>
          </a:solidFill>
          <a:uFillTx/>
          <a:latin typeface="Arial"/>
          <a:ea typeface="Arial"/>
          <a:cs typeface="Arial"/>
          <a:sym typeface="Arial"/>
        </a:defRPr>
      </a:lvl8pPr>
      <a:lvl9pPr marL="0" marR="0" indent="3657600" algn="ctr" defTabSz="1300480" rtl="0" latinLnBrk="0">
        <a:lnSpc>
          <a:spcPct val="100000"/>
        </a:lnSpc>
        <a:spcBef>
          <a:spcPts val="1000"/>
        </a:spcBef>
        <a:spcAft>
          <a:spcPts val="0"/>
        </a:spcAft>
        <a:buClrTx/>
        <a:buSzTx/>
        <a:buFontTx/>
        <a:buNone/>
        <a:tabLst/>
        <a:defRPr sz="4200" b="0" i="0" u="none" strike="noStrike" cap="none" spc="0" baseline="0">
          <a:ln>
            <a:noFill/>
          </a:ln>
          <a:solidFill>
            <a:srgbClr val="000000"/>
          </a:solidFill>
          <a:uFillTx/>
          <a:latin typeface="Arial"/>
          <a:ea typeface="Arial"/>
          <a:cs typeface="Arial"/>
          <a:sym typeface="Arial"/>
        </a:defRPr>
      </a:lvl9pPr>
    </p:bodyStyle>
    <p:otherStyle>
      <a:lvl1pPr marL="0" marR="0" indent="0" algn="r" defTabSz="130048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Arial"/>
        </a:defRPr>
      </a:lvl1pPr>
      <a:lvl2pPr marL="0" marR="0" indent="457200" algn="r" defTabSz="130048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Arial"/>
        </a:defRPr>
      </a:lvl2pPr>
      <a:lvl3pPr marL="0" marR="0" indent="914400" algn="r" defTabSz="130048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Arial"/>
        </a:defRPr>
      </a:lvl3pPr>
      <a:lvl4pPr marL="0" marR="0" indent="1371600" algn="r" defTabSz="130048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Arial"/>
        </a:defRPr>
      </a:lvl4pPr>
      <a:lvl5pPr marL="0" marR="0" indent="1828800" algn="r" defTabSz="130048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Arial"/>
        </a:defRPr>
      </a:lvl5pPr>
      <a:lvl6pPr marL="0" marR="0" indent="0" algn="r" defTabSz="130048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Arial"/>
        </a:defRPr>
      </a:lvl6pPr>
      <a:lvl7pPr marL="0" marR="0" indent="0" algn="r" defTabSz="130048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Arial"/>
        </a:defRPr>
      </a:lvl7pPr>
      <a:lvl8pPr marL="0" marR="0" indent="0" algn="r" defTabSz="130048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Arial"/>
        </a:defRPr>
      </a:lvl8pPr>
      <a:lvl9pPr marL="0" marR="0" indent="0" algn="r" defTabSz="130048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 Id="rId3"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Shape 44"/>
          <p:cNvSpPr/>
          <p:nvPr/>
        </p:nvSpPr>
        <p:spPr>
          <a:xfrm>
            <a:off x="195802" y="7016550"/>
            <a:ext cx="9664738" cy="2150330"/>
          </a:xfrm>
          <a:prstGeom prst="rect">
            <a:avLst/>
          </a:prstGeom>
          <a:ln w="3175">
            <a:miter lim="400000"/>
          </a:ln>
          <a:extLst>
            <a:ext uri="{C572A759-6A51-4108-AA02-DFA0A04FC94B}">
              <ma14:wrappingTextBoxFlag xmlns:ma14="http://schemas.microsoft.com/office/mac/drawingml/2011/main" val="1"/>
            </a:ext>
          </a:extLst>
        </p:spPr>
        <p:txBody>
          <a:bodyPr wrap="square" lIns="48767" tIns="48767" rIns="48767" bIns="48767">
            <a:spAutoFit/>
          </a:bodyPr>
          <a:lstStyle/>
          <a:p>
            <a:pPr>
              <a:lnSpc>
                <a:spcPct val="120000"/>
              </a:lnSpc>
              <a:defRPr sz="5400">
                <a:solidFill>
                  <a:srgbClr val="FFFFFF"/>
                </a:solidFill>
                <a:latin typeface="Constantia"/>
                <a:ea typeface="Constantia"/>
                <a:cs typeface="Constantia"/>
                <a:sym typeface="Constantia"/>
              </a:defRPr>
            </a:pPr>
            <a:r>
              <a:rPr lang="en-US" sz="4800" dirty="0" smtClean="0"/>
              <a:t>The Motives of Men’s Heart</a:t>
            </a:r>
            <a:r>
              <a:rPr sz="4800" dirty="0"/>
              <a:t/>
            </a:r>
            <a:br>
              <a:rPr sz="4800" dirty="0"/>
            </a:br>
            <a:r>
              <a:rPr sz="3200" dirty="0"/>
              <a:t>Mark </a:t>
            </a:r>
            <a:r>
              <a:rPr lang="en-US" sz="3200" dirty="0" smtClean="0"/>
              <a:t>12</a:t>
            </a:r>
            <a:r>
              <a:rPr lang="en-US" sz="3200" dirty="0" smtClean="0"/>
              <a:t>:28-44</a:t>
            </a:r>
            <a:endParaRPr sz="3200" dirty="0"/>
          </a:p>
          <a:p>
            <a:pPr>
              <a:lnSpc>
                <a:spcPct val="120000"/>
              </a:lnSpc>
              <a:defRPr sz="3600">
                <a:solidFill>
                  <a:srgbClr val="FFFFFF"/>
                </a:solidFill>
                <a:latin typeface="Constantia"/>
                <a:ea typeface="Constantia"/>
                <a:cs typeface="Constantia"/>
                <a:sym typeface="Constantia"/>
              </a:defRPr>
            </a:pPr>
            <a:r>
              <a:rPr lang="en-US" sz="3200" dirty="0" smtClean="0"/>
              <a:t>Calvin Chiang</a:t>
            </a:r>
            <a:endParaRPr sz="3200" dirty="0"/>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xmlns:p14="http://schemas.microsoft.com/office/powerpoint/2010/main" spd="slow">
        <p:circle/>
      </p:transitio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1905001"/>
            <a:ext cx="12407900" cy="7423569"/>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8767" tIns="48767" rIns="48767" bIns="48767" numCol="1" spcCol="38100" rtlCol="0" anchor="t">
            <a:spAutoFit/>
          </a:bodyPr>
          <a:lstStyle/>
          <a:p>
            <a:pPr marL="457200" indent="-457200">
              <a:buFont typeface="Arial"/>
              <a:buChar char="•"/>
            </a:pPr>
            <a:r>
              <a:rPr lang="en-US" sz="2800" dirty="0">
                <a:latin typeface="Constantia"/>
                <a:cs typeface="Constantia"/>
              </a:rPr>
              <a:t>We do not gain entry into God’s kingdom by putting on external displays of righteousness that only puff us up with pride. We don’t enter the kingdom of God by protecting and preserving our religious kingdoms while failing to love God and love our neighbors</a:t>
            </a:r>
            <a:r>
              <a:rPr lang="en-US" sz="2800" dirty="0" smtClean="0">
                <a:latin typeface="Constantia"/>
                <a:cs typeface="Constantia"/>
              </a:rPr>
              <a:t>.</a:t>
            </a:r>
          </a:p>
          <a:p>
            <a:pPr lvl="0"/>
            <a:endParaRPr lang="en-US" sz="2800" dirty="0">
              <a:latin typeface="Constantia"/>
              <a:cs typeface="Constantia"/>
            </a:endParaRPr>
          </a:p>
          <a:p>
            <a:pPr marL="457200" lvl="0" indent="-457200">
              <a:buFont typeface="Arial"/>
              <a:buChar char="•"/>
            </a:pPr>
            <a:r>
              <a:rPr lang="en-US" sz="2800" dirty="0" smtClean="0">
                <a:latin typeface="Constantia"/>
                <a:cs typeface="Constantia"/>
              </a:rPr>
              <a:t>Instead</a:t>
            </a:r>
            <a:r>
              <a:rPr lang="en-US" sz="2800" dirty="0">
                <a:latin typeface="Constantia"/>
                <a:cs typeface="Constantia"/>
              </a:rPr>
              <a:t>, entrance into the kingdom of God is granted only to those who, when faced with the Law of God, say, “I can’t do it. I need </a:t>
            </a:r>
            <a:r>
              <a:rPr lang="en-US" sz="2800" dirty="0" smtClean="0">
                <a:latin typeface="Constantia"/>
                <a:cs typeface="Constantia"/>
              </a:rPr>
              <a:t>Christ </a:t>
            </a:r>
            <a:r>
              <a:rPr lang="en-US" sz="2800" dirty="0">
                <a:latin typeface="Constantia"/>
                <a:cs typeface="Constantia"/>
              </a:rPr>
              <a:t>to do it for me.” And in making that confession, Jesus gives us the righteousness God requires. </a:t>
            </a:r>
            <a:endParaRPr lang="en-US" sz="2800" dirty="0" smtClean="0">
              <a:latin typeface="Constantia"/>
              <a:cs typeface="Constantia"/>
            </a:endParaRPr>
          </a:p>
          <a:p>
            <a:pPr marL="457200" lvl="0" indent="-457200">
              <a:buFont typeface="Arial"/>
              <a:buChar char="•"/>
            </a:pPr>
            <a:endParaRPr lang="en-US" sz="2800" dirty="0" smtClean="0">
              <a:latin typeface="Constantia"/>
              <a:cs typeface="Constantia"/>
            </a:endParaRPr>
          </a:p>
          <a:p>
            <a:pPr marL="457200" lvl="0" indent="-457200">
              <a:buFont typeface="Arial"/>
              <a:buChar char="•"/>
            </a:pPr>
            <a:r>
              <a:rPr lang="en-US" sz="2800" dirty="0" smtClean="0">
                <a:latin typeface="Constantia"/>
                <a:cs typeface="Constantia"/>
              </a:rPr>
              <a:t>When we are filled with the Holy Spirit it teaches us how to properly love God and love our neighbors.  Love for God and love for neighbor flows from what Jesus did for us on the cross.  That is the basis for all of our love.  </a:t>
            </a:r>
          </a:p>
          <a:p>
            <a:pPr lvl="0"/>
            <a:endParaRPr lang="en-US" sz="2800" dirty="0">
              <a:latin typeface="Constantia"/>
              <a:cs typeface="Constantia"/>
            </a:endParaRPr>
          </a:p>
          <a:p>
            <a:pPr marL="457200" lvl="0" indent="-457200">
              <a:buFont typeface="Arial"/>
              <a:buChar char="•"/>
            </a:pPr>
            <a:r>
              <a:rPr lang="en-US" sz="2800" dirty="0">
                <a:latin typeface="Constantia"/>
                <a:cs typeface="Constantia"/>
              </a:rPr>
              <a:t>We love because he first loved us (1 John 4:19 ESV). And he proved his love for us in that “while we were still sinners, Christ died for us” (Romans 5:8 ESV). </a:t>
            </a:r>
          </a:p>
        </p:txBody>
      </p:sp>
    </p:spTree>
    <p:extLst>
      <p:ext uri="{BB962C8B-B14F-4D97-AF65-F5344CB8AC3E}">
        <p14:creationId xmlns:p14="http://schemas.microsoft.com/office/powerpoint/2010/main" val="2642208413"/>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xmlns:p14="http://schemas.microsoft.com/office/powerpoint/2010/main" spd="slow">
        <p:circl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p:tgtEl>
                                          <p:spTgt spid="2">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2">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p:tgtEl>
                                          <p:spTgt spid="2">
                                            <p:txEl>
                                              <p:pRg st="2" end="2"/>
                                            </p:txEl>
                                          </p:spTgt>
                                        </p:tgtEl>
                                        <p:attrNameLst>
                                          <p:attrName>ppt_y</p:attrName>
                                        </p:attrNameLst>
                                      </p:cBhvr>
                                      <p:tavLst>
                                        <p:tav tm="0">
                                          <p:val>
                                            <p:strVal val="#ppt_y+#ppt_h*1.125000"/>
                                          </p:val>
                                        </p:tav>
                                        <p:tav tm="100000">
                                          <p:val>
                                            <p:strVal val="#ppt_y"/>
                                          </p:val>
                                        </p:tav>
                                      </p:tavLst>
                                    </p:anim>
                                    <p:animEffect transition="in" filter="wipe(up)">
                                      <p:cBhvr>
                                        <p:cTn id="14" dur="500"/>
                                        <p:tgtEl>
                                          <p:spTgt spid="2">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 calcmode="lin" valueType="num">
                                      <p:cBhvr additive="base">
                                        <p:cTn id="19" dur="500"/>
                                        <p:tgtEl>
                                          <p:spTgt spid="2">
                                            <p:txEl>
                                              <p:pRg st="4" end="4"/>
                                            </p:txEl>
                                          </p:spTgt>
                                        </p:tgtEl>
                                        <p:attrNameLst>
                                          <p:attrName>ppt_y</p:attrName>
                                        </p:attrNameLst>
                                      </p:cBhvr>
                                      <p:tavLst>
                                        <p:tav tm="0">
                                          <p:val>
                                            <p:strVal val="#ppt_y+#ppt_h*1.125000"/>
                                          </p:val>
                                        </p:tav>
                                        <p:tav tm="100000">
                                          <p:val>
                                            <p:strVal val="#ppt_y"/>
                                          </p:val>
                                        </p:tav>
                                      </p:tavLst>
                                    </p:anim>
                                    <p:animEffect transition="in" filter="wipe(up)">
                                      <p:cBhvr>
                                        <p:cTn id="20" dur="500"/>
                                        <p:tgtEl>
                                          <p:spTgt spid="2">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nodeType="click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anim calcmode="lin" valueType="num">
                                      <p:cBhvr additive="base">
                                        <p:cTn id="25" dur="500"/>
                                        <p:tgtEl>
                                          <p:spTgt spid="2">
                                            <p:txEl>
                                              <p:pRg st="6" end="6"/>
                                            </p:txEl>
                                          </p:spTgt>
                                        </p:tgtEl>
                                        <p:attrNameLst>
                                          <p:attrName>ppt_y</p:attrName>
                                        </p:attrNameLst>
                                      </p:cBhvr>
                                      <p:tavLst>
                                        <p:tav tm="0">
                                          <p:val>
                                            <p:strVal val="#ppt_y+#ppt_h*1.125000"/>
                                          </p:val>
                                        </p:tav>
                                        <p:tav tm="100000">
                                          <p:val>
                                            <p:strVal val="#ppt_y"/>
                                          </p:val>
                                        </p:tav>
                                      </p:tavLst>
                                    </p:anim>
                                    <p:animEffect transition="in" filter="wipe(up)">
                                      <p:cBhvr>
                                        <p:cTn id="26"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 name="Shape 135"/>
          <p:cNvSpPr>
            <a:spLocks noGrp="1"/>
          </p:cNvSpPr>
          <p:nvPr>
            <p:ph type="title" idx="4294967295"/>
          </p:nvPr>
        </p:nvSpPr>
        <p:spPr>
          <a:xfrm>
            <a:off x="180037" y="3964658"/>
            <a:ext cx="5807364" cy="1078433"/>
          </a:xfrm>
          <a:prstGeom prst="rect">
            <a:avLst/>
          </a:prstGeom>
        </p:spPr>
        <p:txBody>
          <a:bodyPr/>
          <a:lstStyle>
            <a:lvl1pPr algn="l" defTabSz="1131417">
              <a:lnSpc>
                <a:spcPct val="120000"/>
              </a:lnSpc>
              <a:defRPr sz="4785">
                <a:solidFill>
                  <a:srgbClr val="FFFFFF"/>
                </a:solidFill>
                <a:latin typeface="Constantia"/>
                <a:ea typeface="Constantia"/>
                <a:cs typeface="Constantia"/>
                <a:sym typeface="Constantia"/>
              </a:defRPr>
            </a:lvl1pPr>
          </a:lstStyle>
          <a:p>
            <a:r>
              <a:t>Discussion Questions</a:t>
            </a:r>
          </a:p>
        </p:txBody>
      </p:sp>
      <p:sp>
        <p:nvSpPr>
          <p:cNvPr id="136" name="Shape 136"/>
          <p:cNvSpPr>
            <a:spLocks noGrp="1"/>
          </p:cNvSpPr>
          <p:nvPr>
            <p:ph type="body" sz="half" idx="4294967295"/>
          </p:nvPr>
        </p:nvSpPr>
        <p:spPr>
          <a:xfrm>
            <a:off x="307036" y="5288279"/>
            <a:ext cx="12151663" cy="4198621"/>
          </a:xfrm>
          <a:prstGeom prst="rect">
            <a:avLst/>
          </a:prstGeom>
        </p:spPr>
        <p:txBody>
          <a:bodyPr>
            <a:normAutofit fontScale="92500" lnSpcReduction="20000"/>
          </a:bodyPr>
          <a:lstStyle/>
          <a:p>
            <a:pPr marL="381000" indent="-381000" algn="l" defTabSz="780288">
              <a:lnSpc>
                <a:spcPct val="110000"/>
              </a:lnSpc>
              <a:spcBef>
                <a:spcPts val="3100"/>
              </a:spcBef>
              <a:buSzPct val="100000"/>
              <a:buAutoNum type="arabicPeriod"/>
              <a:defRPr sz="2760">
                <a:latin typeface="Constantia"/>
                <a:ea typeface="Constantia"/>
                <a:cs typeface="Constantia"/>
                <a:sym typeface="Constantia"/>
              </a:defRPr>
            </a:pPr>
            <a:r>
              <a:rPr lang="en-US" dirty="0" smtClean="0"/>
              <a:t>If you were to evaluate your daily activities based on the basis of love for God and your sphere of influence, how would you do?</a:t>
            </a:r>
          </a:p>
          <a:p>
            <a:pPr algn="l" defTabSz="780288">
              <a:lnSpc>
                <a:spcPct val="110000"/>
              </a:lnSpc>
              <a:spcBef>
                <a:spcPts val="3100"/>
              </a:spcBef>
              <a:buSzPct val="100000"/>
              <a:defRPr sz="2760">
                <a:latin typeface="Constantia"/>
                <a:ea typeface="Constantia"/>
                <a:cs typeface="Constantia"/>
                <a:sym typeface="Constantia"/>
              </a:defRPr>
            </a:pPr>
            <a:endParaRPr lang="en-US" dirty="0" smtClean="0"/>
          </a:p>
          <a:p>
            <a:pPr marL="381000" indent="-381000" algn="l" defTabSz="780288">
              <a:lnSpc>
                <a:spcPct val="110000"/>
              </a:lnSpc>
              <a:spcBef>
                <a:spcPts val="3100"/>
              </a:spcBef>
              <a:buSzPct val="100000"/>
              <a:buAutoNum type="arabicPeriod"/>
              <a:defRPr sz="2760">
                <a:latin typeface="Constantia"/>
                <a:ea typeface="Constantia"/>
                <a:cs typeface="Constantia"/>
                <a:sym typeface="Constantia"/>
              </a:defRPr>
            </a:pPr>
            <a:r>
              <a:rPr lang="en-US" dirty="0" smtClean="0"/>
              <a:t> In what ways are we like the scribes in v. 38-40?</a:t>
            </a:r>
          </a:p>
          <a:p>
            <a:pPr algn="l" defTabSz="780288">
              <a:lnSpc>
                <a:spcPct val="110000"/>
              </a:lnSpc>
              <a:spcBef>
                <a:spcPts val="3100"/>
              </a:spcBef>
              <a:buSzPct val="100000"/>
              <a:defRPr sz="2760">
                <a:latin typeface="Constantia"/>
                <a:ea typeface="Constantia"/>
                <a:cs typeface="Constantia"/>
                <a:sym typeface="Constantia"/>
              </a:defRPr>
            </a:pPr>
            <a:endParaRPr lang="en-US" dirty="0" smtClean="0"/>
          </a:p>
          <a:p>
            <a:pPr marL="381000" indent="-381000" algn="l" defTabSz="780288">
              <a:lnSpc>
                <a:spcPct val="110000"/>
              </a:lnSpc>
              <a:spcBef>
                <a:spcPts val="3100"/>
              </a:spcBef>
              <a:buSzPct val="100000"/>
              <a:buAutoNum type="arabicPeriod"/>
              <a:defRPr sz="2760">
                <a:latin typeface="Constantia"/>
                <a:ea typeface="Constantia"/>
                <a:cs typeface="Constantia"/>
                <a:sym typeface="Constantia"/>
              </a:defRPr>
            </a:pPr>
            <a:r>
              <a:rPr lang="en-US" dirty="0" smtClean="0"/>
              <a:t>What implications does the example of the widow have for our giving to the Lord’s work? </a:t>
            </a:r>
            <a:endParaRPr dirty="0"/>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xmlns:p14="http://schemas.microsoft.com/office/powerpoint/2010/main" spd="slow">
        <p:circle/>
      </p:transition>
    </mc:Fallback>
  </mc:AlternateContent>
  <p:timing>
    <p:tnLst>
      <p:par>
        <p:cTn xmlns:p14="http://schemas.microsoft.com/office/powerpoint/2010/main" id="1" dur="indefinite" restart="never" fill="hold"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0990" y="1774529"/>
            <a:ext cx="11906734" cy="714040"/>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8767" tIns="48767" rIns="48767" bIns="48767" numCol="1" spcCol="38100" rtlCol="0" anchor="t">
            <a:spAutoFit/>
          </a:bodyPr>
          <a:lstStyle/>
          <a:p>
            <a:pPr marL="0" marR="0" indent="0" algn="ctr" defTabSz="1300480" rtl="0" fontAlgn="auto" latinLnBrk="0" hangingPunct="0">
              <a:lnSpc>
                <a:spcPct val="100000"/>
              </a:lnSpc>
              <a:spcBef>
                <a:spcPts val="0"/>
              </a:spcBef>
              <a:spcAft>
                <a:spcPts val="0"/>
              </a:spcAft>
              <a:buClrTx/>
              <a:buSzTx/>
              <a:buFontTx/>
              <a:buNone/>
              <a:tabLst/>
            </a:pPr>
            <a:r>
              <a:rPr kumimoji="0" lang="en-US" sz="4000" b="0" i="0" u="none" strike="noStrike" cap="none" spc="0" normalizeH="0" baseline="0" dirty="0" smtClean="0">
                <a:ln>
                  <a:noFill/>
                </a:ln>
                <a:solidFill>
                  <a:srgbClr val="000000"/>
                </a:solidFill>
                <a:effectLst/>
                <a:uFillTx/>
                <a:latin typeface="Constantia"/>
                <a:ea typeface="Arial"/>
                <a:cs typeface="Constantia"/>
                <a:sym typeface="Arial"/>
              </a:rPr>
              <a:t>A)  </a:t>
            </a:r>
            <a:r>
              <a:rPr kumimoji="0" lang="en-US" sz="4000" b="0" i="0" u="none" strike="noStrike" cap="none" spc="0" normalizeH="0" baseline="0" dirty="0" smtClean="0">
                <a:ln>
                  <a:noFill/>
                </a:ln>
                <a:solidFill>
                  <a:srgbClr val="000000"/>
                </a:solidFill>
                <a:effectLst/>
                <a:uFillTx/>
                <a:latin typeface="Constantia"/>
                <a:ea typeface="Arial"/>
                <a:cs typeface="Constantia"/>
                <a:sym typeface="Arial"/>
              </a:rPr>
              <a:t>The Greatest</a:t>
            </a:r>
            <a:r>
              <a:rPr kumimoji="0" lang="en-US" sz="4000" b="0" i="0" u="none" strike="noStrike" cap="none" spc="0" normalizeH="0" dirty="0" smtClean="0">
                <a:ln>
                  <a:noFill/>
                </a:ln>
                <a:solidFill>
                  <a:srgbClr val="000000"/>
                </a:solidFill>
                <a:effectLst/>
                <a:uFillTx/>
                <a:latin typeface="Constantia"/>
                <a:ea typeface="Arial"/>
                <a:cs typeface="Constantia"/>
                <a:sym typeface="Arial"/>
              </a:rPr>
              <a:t> Commandment? </a:t>
            </a:r>
            <a:r>
              <a:rPr kumimoji="0" lang="en-US" sz="4000" b="0" i="0" u="none" strike="noStrike" cap="none" spc="0" normalizeH="0" baseline="0" dirty="0" smtClean="0">
                <a:ln>
                  <a:noFill/>
                </a:ln>
                <a:solidFill>
                  <a:srgbClr val="000000"/>
                </a:solidFill>
                <a:effectLst/>
                <a:uFillTx/>
                <a:latin typeface="Constantia"/>
                <a:ea typeface="Arial"/>
                <a:cs typeface="Constantia"/>
                <a:sym typeface="Arial"/>
              </a:rPr>
              <a:t>(</a:t>
            </a:r>
            <a:r>
              <a:rPr kumimoji="0" lang="en-US" sz="4000" b="0" i="0" u="none" strike="noStrike" cap="none" spc="0" normalizeH="0" baseline="0" dirty="0" smtClean="0">
                <a:ln>
                  <a:noFill/>
                </a:ln>
                <a:solidFill>
                  <a:srgbClr val="000000"/>
                </a:solidFill>
                <a:effectLst/>
                <a:uFillTx/>
                <a:latin typeface="Constantia"/>
                <a:ea typeface="Arial"/>
                <a:cs typeface="Constantia"/>
                <a:sym typeface="Arial"/>
              </a:rPr>
              <a:t>Mark</a:t>
            </a:r>
            <a:r>
              <a:rPr kumimoji="0" lang="en-US" sz="4000" b="0" i="0" u="none" strike="noStrike" cap="none" spc="0" normalizeH="0" dirty="0" smtClean="0">
                <a:ln>
                  <a:noFill/>
                </a:ln>
                <a:solidFill>
                  <a:srgbClr val="000000"/>
                </a:solidFill>
                <a:effectLst/>
                <a:uFillTx/>
                <a:latin typeface="Constantia"/>
                <a:ea typeface="Arial"/>
                <a:cs typeface="Constantia"/>
                <a:sym typeface="Arial"/>
              </a:rPr>
              <a:t> </a:t>
            </a:r>
            <a:r>
              <a:rPr kumimoji="0" lang="en-US" sz="4000" b="0" i="0" u="none" strike="noStrike" cap="none" spc="0" normalizeH="0" dirty="0" smtClean="0">
                <a:ln>
                  <a:noFill/>
                </a:ln>
                <a:solidFill>
                  <a:srgbClr val="000000"/>
                </a:solidFill>
                <a:effectLst/>
                <a:uFillTx/>
                <a:latin typeface="Constantia"/>
                <a:ea typeface="Arial"/>
                <a:cs typeface="Constantia"/>
                <a:sym typeface="Arial"/>
              </a:rPr>
              <a:t>12:28-34)</a:t>
            </a:r>
            <a:endParaRPr kumimoji="0" lang="en-US" sz="4000" b="0" i="0" u="none" strike="noStrike" cap="none" spc="0" normalizeH="0" baseline="0" dirty="0">
              <a:ln>
                <a:noFill/>
              </a:ln>
              <a:solidFill>
                <a:srgbClr val="000000"/>
              </a:solidFill>
              <a:effectLst/>
              <a:uFillTx/>
              <a:latin typeface="Constantia"/>
              <a:ea typeface="Arial"/>
              <a:cs typeface="Constantia"/>
              <a:sym typeface="Arial"/>
            </a:endParaRPr>
          </a:p>
        </p:txBody>
      </p:sp>
      <p:sp>
        <p:nvSpPr>
          <p:cNvPr id="4" name="TextBox 3"/>
          <p:cNvSpPr txBox="1"/>
          <p:nvPr/>
        </p:nvSpPr>
        <p:spPr>
          <a:xfrm>
            <a:off x="163510" y="2760388"/>
            <a:ext cx="12612690" cy="6561794"/>
          </a:xfrm>
          <a:prstGeom prst="rect">
            <a:avLst/>
          </a:prstGeom>
          <a:ln/>
        </p:spPr>
        <p:style>
          <a:lnRef idx="1">
            <a:schemeClr val="accent1"/>
          </a:lnRef>
          <a:fillRef idx="2">
            <a:schemeClr val="accent1"/>
          </a:fillRef>
          <a:effectRef idx="1">
            <a:schemeClr val="accent1"/>
          </a:effectRef>
          <a:fontRef idx="minor">
            <a:schemeClr val="dk1"/>
          </a:fontRef>
        </p:style>
        <p:txBody>
          <a:bodyPr rot="0" spcFirstLastPara="1" vertOverflow="overflow" horzOverflow="overflow" vert="horz" wrap="square" lIns="48767" tIns="48767" rIns="48767" bIns="48767" numCol="1" spcCol="38100" rtlCol="0" anchor="t">
            <a:spAutoFit/>
          </a:bodyPr>
          <a:lstStyle/>
          <a:p>
            <a:r>
              <a:rPr lang="en-US" sz="3000" b="1" dirty="0">
                <a:latin typeface="Constantia"/>
                <a:cs typeface="Constantia"/>
              </a:rPr>
              <a:t>28</a:t>
            </a:r>
            <a:r>
              <a:rPr lang="en-US" sz="3000" dirty="0">
                <a:latin typeface="Constantia"/>
                <a:cs typeface="Constantia"/>
              </a:rPr>
              <a:t>One of the scribes came and heard them arguing, and recognizing that He had answered them well, asked Him, “What commandment is the foremost of all?” </a:t>
            </a:r>
            <a:r>
              <a:rPr lang="en-US" sz="3000" b="1" dirty="0">
                <a:latin typeface="Constantia"/>
                <a:cs typeface="Constantia"/>
              </a:rPr>
              <a:t>29 </a:t>
            </a:r>
            <a:r>
              <a:rPr lang="en-US" sz="3000" dirty="0">
                <a:latin typeface="Constantia"/>
                <a:cs typeface="Constantia"/>
              </a:rPr>
              <a:t>Jesus answered, “The foremost is, ‘Hear, O Israel! The Lord our God is one Lord; </a:t>
            </a:r>
            <a:r>
              <a:rPr lang="en-US" sz="3000" b="1" dirty="0">
                <a:latin typeface="Constantia"/>
                <a:cs typeface="Constantia"/>
              </a:rPr>
              <a:t>30 </a:t>
            </a:r>
            <a:r>
              <a:rPr lang="en-US" sz="3000" dirty="0">
                <a:latin typeface="Constantia"/>
                <a:cs typeface="Constantia"/>
              </a:rPr>
              <a:t>and you shall love the Lord your God with all your heart, and with all your soul, and with all your mind, and with all your strength.’ </a:t>
            </a:r>
            <a:r>
              <a:rPr lang="en-US" sz="3000" b="1" dirty="0">
                <a:latin typeface="Constantia"/>
                <a:cs typeface="Constantia"/>
              </a:rPr>
              <a:t>31 </a:t>
            </a:r>
            <a:r>
              <a:rPr lang="en-US" sz="3000" dirty="0">
                <a:latin typeface="Constantia"/>
                <a:cs typeface="Constantia"/>
              </a:rPr>
              <a:t>The second is this, ‘You shall love your neighbor as yourself.’ There is no other commandment greater than these.” </a:t>
            </a:r>
            <a:r>
              <a:rPr lang="en-US" sz="3000" b="1" dirty="0">
                <a:latin typeface="Constantia"/>
                <a:cs typeface="Constantia"/>
              </a:rPr>
              <a:t>32 </a:t>
            </a:r>
            <a:r>
              <a:rPr lang="en-US" sz="3000" dirty="0">
                <a:latin typeface="Constantia"/>
                <a:cs typeface="Constantia"/>
              </a:rPr>
              <a:t>The scribe said to Him, “Right, Teacher; You have truly stated that He is One, and there is no one else besides Him; </a:t>
            </a:r>
            <a:r>
              <a:rPr lang="en-US" sz="3000" b="1" dirty="0">
                <a:latin typeface="Constantia"/>
                <a:cs typeface="Constantia"/>
              </a:rPr>
              <a:t>33 </a:t>
            </a:r>
            <a:r>
              <a:rPr lang="en-US" sz="3000" dirty="0">
                <a:latin typeface="Constantia"/>
                <a:cs typeface="Constantia"/>
              </a:rPr>
              <a:t>and to love Him with all the heart and with all the understanding and with all the strength, and to love one’s neighbor as himself, is much more than all burnt offerings and sacrifices.” </a:t>
            </a:r>
            <a:r>
              <a:rPr lang="en-US" sz="3000" b="1" dirty="0">
                <a:latin typeface="Constantia"/>
                <a:cs typeface="Constantia"/>
              </a:rPr>
              <a:t>34 </a:t>
            </a:r>
            <a:r>
              <a:rPr lang="en-US" sz="3000" dirty="0">
                <a:latin typeface="Constantia"/>
                <a:cs typeface="Constantia"/>
              </a:rPr>
              <a:t>When Jesus saw that he had answered intelligently, He said to him, “You are not far from the kingdom of God.” After that, no one would venture to ask Him any more questions.</a:t>
            </a:r>
          </a:p>
        </p:txBody>
      </p:sp>
    </p:spTree>
    <p:extLst>
      <p:ext uri="{BB962C8B-B14F-4D97-AF65-F5344CB8AC3E}">
        <p14:creationId xmlns:p14="http://schemas.microsoft.com/office/powerpoint/2010/main" val="486111420"/>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xmlns:p14="http://schemas.microsoft.com/office/powerpoint/2010/main" spd="slow">
        <p:circle/>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2679701"/>
            <a:ext cx="12407900" cy="5269133"/>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8767" tIns="48767" rIns="48767" bIns="48767" numCol="1" spcCol="38100" rtlCol="0" anchor="t">
            <a:spAutoFit/>
          </a:bodyPr>
          <a:lstStyle/>
          <a:p>
            <a:pPr marL="342900" lvl="0" indent="-342900">
              <a:buFont typeface="Arial"/>
              <a:buChar char="•"/>
            </a:pPr>
            <a:r>
              <a:rPr lang="en-US" sz="2800" dirty="0">
                <a:latin typeface="Constantia"/>
                <a:cs typeface="Constantia"/>
              </a:rPr>
              <a:t>Jesus had just been </a:t>
            </a:r>
            <a:r>
              <a:rPr lang="en-US" sz="2800" dirty="0" smtClean="0">
                <a:latin typeface="Constantia"/>
                <a:cs typeface="Constantia"/>
              </a:rPr>
              <a:t>approached </a:t>
            </a:r>
            <a:r>
              <a:rPr lang="en-US" sz="2800" dirty="0">
                <a:latin typeface="Constantia"/>
                <a:cs typeface="Constantia"/>
              </a:rPr>
              <a:t>and rejected by all of Israel’s religious governing body, the Sanhedrin.  The last group to question Jesus was the Sadducees who had lots of money and power in the Jewish community</a:t>
            </a:r>
            <a:r>
              <a:rPr lang="en-US" sz="2800" dirty="0" smtClean="0">
                <a:latin typeface="Constantia"/>
                <a:cs typeface="Constantia"/>
              </a:rPr>
              <a:t>.</a:t>
            </a:r>
          </a:p>
          <a:p>
            <a:pPr marL="342900" lvl="0" indent="-342900">
              <a:buFont typeface="Arial"/>
              <a:buChar char="•"/>
            </a:pPr>
            <a:endParaRPr lang="en-US" sz="2800" dirty="0">
              <a:latin typeface="Constantia"/>
              <a:cs typeface="Constantia"/>
            </a:endParaRPr>
          </a:p>
          <a:p>
            <a:pPr marL="342900" lvl="0" indent="-342900">
              <a:buFont typeface="Arial"/>
              <a:buChar char="•"/>
            </a:pPr>
            <a:r>
              <a:rPr lang="en-US" sz="2800" dirty="0">
                <a:latin typeface="Constantia"/>
                <a:cs typeface="Constantia"/>
              </a:rPr>
              <a:t>Then one of the scribes who had good intentions and was looking on asked Jesus what the greatest commandment of all is.  Jesus quotes from </a:t>
            </a:r>
            <a:r>
              <a:rPr lang="en-US" sz="2800" dirty="0" err="1">
                <a:latin typeface="Constantia"/>
                <a:cs typeface="Constantia"/>
              </a:rPr>
              <a:t>Deut</a:t>
            </a:r>
            <a:r>
              <a:rPr lang="en-US" sz="2800" dirty="0">
                <a:latin typeface="Constantia"/>
                <a:cs typeface="Constantia"/>
              </a:rPr>
              <a:t> 6:4-5 (referred to as the </a:t>
            </a:r>
            <a:r>
              <a:rPr lang="en-US" sz="2800" dirty="0" err="1">
                <a:latin typeface="Constantia"/>
                <a:cs typeface="Constantia"/>
              </a:rPr>
              <a:t>Shema</a:t>
            </a:r>
            <a:r>
              <a:rPr lang="en-US" sz="2800" dirty="0">
                <a:latin typeface="Constantia"/>
                <a:cs typeface="Constantia"/>
              </a:rPr>
              <a:t> “to hear”; recited by all Jews every morning), and Lev 19:18 and combines them into one.  These two cannot be separated because love of God and love of others are one in the same.  Just like in James, we cannot say we love God while hating on our brother and neglecting the needs of others.  </a:t>
            </a:r>
          </a:p>
          <a:p>
            <a:pPr marR="0" algn="l" defTabSz="1300480" rtl="0" fontAlgn="auto" latinLnBrk="0" hangingPunct="0">
              <a:lnSpc>
                <a:spcPct val="100000"/>
              </a:lnSpc>
              <a:spcBef>
                <a:spcPts val="0"/>
              </a:spcBef>
              <a:spcAft>
                <a:spcPts val="0"/>
              </a:spcAft>
              <a:buClrTx/>
              <a:buSzTx/>
              <a:tabLst/>
            </a:pPr>
            <a:endParaRPr kumimoji="0" lang="en-US" sz="2800" b="0" i="0" u="none" strike="noStrike" cap="none" spc="0" normalizeH="0" baseline="0" dirty="0">
              <a:ln>
                <a:noFill/>
              </a:ln>
              <a:solidFill>
                <a:srgbClr val="000000"/>
              </a:solidFill>
              <a:effectLst/>
              <a:uFillTx/>
              <a:latin typeface="Constantia"/>
              <a:cs typeface="Constantia"/>
              <a:sym typeface="Arial"/>
            </a:endParaRPr>
          </a:p>
        </p:txBody>
      </p:sp>
      <p:sp>
        <p:nvSpPr>
          <p:cNvPr id="3" name="TextBox 2"/>
          <p:cNvSpPr txBox="1"/>
          <p:nvPr/>
        </p:nvSpPr>
        <p:spPr>
          <a:xfrm>
            <a:off x="2794000" y="1905000"/>
            <a:ext cx="7467600" cy="590929"/>
          </a:xfrm>
          <a:prstGeom prst="rect">
            <a:avLst/>
          </a:prstGeom>
          <a:ln/>
        </p:spPr>
        <p:style>
          <a:lnRef idx="1">
            <a:schemeClr val="accent1"/>
          </a:lnRef>
          <a:fillRef idx="2">
            <a:schemeClr val="accent1"/>
          </a:fillRef>
          <a:effectRef idx="1">
            <a:schemeClr val="accent1"/>
          </a:effectRef>
          <a:fontRef idx="minor">
            <a:schemeClr val="dk1"/>
          </a:fontRef>
        </p:style>
        <p:txBody>
          <a:bodyPr rot="0" spcFirstLastPara="1" vertOverflow="overflow" horzOverflow="overflow" vert="horz" wrap="square" lIns="48767" tIns="48767" rIns="48767" bIns="48767" numCol="1" spcCol="38100" rtlCol="0" anchor="t">
            <a:spAutoFit/>
          </a:bodyPr>
          <a:lstStyle/>
          <a:p>
            <a:pPr marL="0" marR="0" indent="0" algn="ctr" defTabSz="1300480" rtl="0" fontAlgn="auto" latinLnBrk="0" hangingPunct="0">
              <a:lnSpc>
                <a:spcPct val="100000"/>
              </a:lnSpc>
              <a:spcBef>
                <a:spcPts val="0"/>
              </a:spcBef>
              <a:spcAft>
                <a:spcPts val="0"/>
              </a:spcAft>
              <a:buClrTx/>
              <a:buSzTx/>
              <a:buFontTx/>
              <a:buNone/>
              <a:tabLst/>
            </a:pPr>
            <a:r>
              <a:rPr kumimoji="0" lang="en-US" sz="3200" b="1" i="0" u="none" strike="noStrike" cap="none" spc="0" normalizeH="0" baseline="0" dirty="0" smtClean="0">
                <a:ln>
                  <a:noFill/>
                </a:ln>
                <a:solidFill>
                  <a:srgbClr val="000000"/>
                </a:solidFill>
                <a:effectLst/>
                <a:uFillTx/>
                <a:latin typeface="Constantia"/>
                <a:ea typeface="Arial"/>
                <a:cs typeface="Constantia"/>
                <a:sym typeface="Arial"/>
              </a:rPr>
              <a:t>Background</a:t>
            </a:r>
            <a:r>
              <a:rPr kumimoji="0" lang="en-US" sz="3200" b="1" i="0" u="none" strike="noStrike" cap="none" spc="0" normalizeH="0" dirty="0" smtClean="0">
                <a:ln>
                  <a:noFill/>
                </a:ln>
                <a:solidFill>
                  <a:srgbClr val="000000"/>
                </a:solidFill>
                <a:effectLst/>
                <a:uFillTx/>
                <a:latin typeface="Constantia"/>
                <a:ea typeface="Arial"/>
                <a:cs typeface="Constantia"/>
                <a:sym typeface="Arial"/>
              </a:rPr>
              <a:t> Info</a:t>
            </a:r>
            <a:endParaRPr kumimoji="0" lang="en-US" sz="3200" b="1" i="0" u="none" strike="noStrike" cap="none" spc="0" normalizeH="0" baseline="0" dirty="0">
              <a:ln>
                <a:noFill/>
              </a:ln>
              <a:solidFill>
                <a:srgbClr val="000000"/>
              </a:solidFill>
              <a:effectLst/>
              <a:uFillTx/>
              <a:latin typeface="Constantia"/>
              <a:ea typeface="Arial"/>
              <a:cs typeface="Constantia"/>
              <a:sym typeface="Arial"/>
            </a:endParaRPr>
          </a:p>
        </p:txBody>
      </p:sp>
      <p:sp>
        <p:nvSpPr>
          <p:cNvPr id="6" name="TextBox 5"/>
          <p:cNvSpPr txBox="1"/>
          <p:nvPr/>
        </p:nvSpPr>
        <p:spPr>
          <a:xfrm rot="10800000" flipV="1">
            <a:off x="304800" y="7696200"/>
            <a:ext cx="5994400" cy="1945146"/>
          </a:xfrm>
          <a:prstGeom prst="rect">
            <a:avLst/>
          </a:prstGeom>
          <a:ln/>
        </p:spPr>
        <p:style>
          <a:lnRef idx="1">
            <a:schemeClr val="accent2"/>
          </a:lnRef>
          <a:fillRef idx="2">
            <a:schemeClr val="accent2"/>
          </a:fillRef>
          <a:effectRef idx="1">
            <a:schemeClr val="accent2"/>
          </a:effectRef>
          <a:fontRef idx="minor">
            <a:schemeClr val="dk1"/>
          </a:fontRef>
        </p:style>
        <p:txBody>
          <a:bodyPr rot="0" spcFirstLastPara="1" vertOverflow="overflow" horzOverflow="overflow" vert="horz" wrap="square" lIns="48767" tIns="48767" rIns="48767" bIns="48767" numCol="1" spcCol="38100" rtlCol="0" anchor="t">
            <a:spAutoFit/>
          </a:bodyPr>
          <a:lstStyle/>
          <a:p>
            <a:r>
              <a:rPr lang="en-US" sz="2000" b="1" dirty="0" err="1" smtClean="0"/>
              <a:t>Deut</a:t>
            </a:r>
            <a:r>
              <a:rPr lang="en-US" sz="2000" b="1" dirty="0" smtClean="0"/>
              <a:t> 6:4-5</a:t>
            </a:r>
          </a:p>
          <a:p>
            <a:endParaRPr lang="en-US" sz="2000" b="1" dirty="0" smtClean="0"/>
          </a:p>
          <a:p>
            <a:r>
              <a:rPr lang="en-US" sz="2000" b="1" dirty="0" smtClean="0"/>
              <a:t>4</a:t>
            </a:r>
            <a:r>
              <a:rPr lang="en-US" sz="2000" b="1" dirty="0"/>
              <a:t> </a:t>
            </a:r>
            <a:r>
              <a:rPr lang="en-US" sz="2000" dirty="0"/>
              <a:t>“Hear, O Israel! The Lord is our God, the Lord is one! </a:t>
            </a:r>
            <a:r>
              <a:rPr lang="en-US" sz="2000" b="1" dirty="0"/>
              <a:t>5 </a:t>
            </a:r>
            <a:r>
              <a:rPr lang="en-US" sz="2000" dirty="0"/>
              <a:t>You shall love the Lord your God with all your heart and with all your soul and with all your </a:t>
            </a:r>
            <a:endParaRPr lang="en-US" sz="2000" dirty="0" smtClean="0"/>
          </a:p>
          <a:p>
            <a:r>
              <a:rPr lang="en-US" sz="2000" dirty="0" smtClean="0"/>
              <a:t>might</a:t>
            </a:r>
            <a:r>
              <a:rPr lang="en-US" sz="2000" dirty="0"/>
              <a:t>.</a:t>
            </a:r>
            <a:endParaRPr kumimoji="0" lang="en-US" sz="2000" b="0" i="0" u="none" strike="noStrike" cap="none" spc="0" normalizeH="0" baseline="0" dirty="0">
              <a:ln>
                <a:noFill/>
              </a:ln>
              <a:solidFill>
                <a:srgbClr val="000000"/>
              </a:solidFill>
              <a:effectLst/>
              <a:uFillTx/>
              <a:sym typeface="Arial"/>
            </a:endParaRPr>
          </a:p>
        </p:txBody>
      </p:sp>
      <p:sp>
        <p:nvSpPr>
          <p:cNvPr id="7" name="TextBox 6"/>
          <p:cNvSpPr txBox="1"/>
          <p:nvPr/>
        </p:nvSpPr>
        <p:spPr>
          <a:xfrm>
            <a:off x="6578600" y="7696200"/>
            <a:ext cx="6019800" cy="1637369"/>
          </a:xfrm>
          <a:prstGeom prst="rect">
            <a:avLst/>
          </a:prstGeom>
          <a:ln/>
        </p:spPr>
        <p:style>
          <a:lnRef idx="1">
            <a:schemeClr val="accent2"/>
          </a:lnRef>
          <a:fillRef idx="2">
            <a:schemeClr val="accent2"/>
          </a:fillRef>
          <a:effectRef idx="1">
            <a:schemeClr val="accent2"/>
          </a:effectRef>
          <a:fontRef idx="minor">
            <a:schemeClr val="dk1"/>
          </a:fontRef>
        </p:style>
        <p:txBody>
          <a:bodyPr rot="0" spcFirstLastPara="1" vertOverflow="overflow" horzOverflow="overflow" vert="horz" wrap="square" lIns="48767" tIns="48767" rIns="48767" bIns="48767" numCol="1" spcCol="38100" rtlCol="0" anchor="t">
            <a:spAutoFit/>
          </a:bodyPr>
          <a:lstStyle/>
          <a:p>
            <a:r>
              <a:rPr lang="en-US" sz="2000" b="1" dirty="0" smtClean="0"/>
              <a:t>Lev 19:18</a:t>
            </a:r>
          </a:p>
          <a:p>
            <a:endParaRPr lang="en-US" sz="2000" b="1" dirty="0" smtClean="0"/>
          </a:p>
          <a:p>
            <a:r>
              <a:rPr lang="en-US" sz="2000" b="1" dirty="0" smtClean="0"/>
              <a:t>18</a:t>
            </a:r>
            <a:r>
              <a:rPr lang="en-US" sz="2000" b="1" dirty="0"/>
              <a:t> </a:t>
            </a:r>
            <a:r>
              <a:rPr lang="en-US" sz="2000" dirty="0"/>
              <a:t>You shall not take vengeance, nor bear any grudge against the sons of your people, but you shall love your neighbor as yourself; I am the Lord.</a:t>
            </a:r>
            <a:endParaRPr kumimoji="0" lang="en-US" sz="2000" b="0" i="0" u="none" strike="noStrike" cap="none" spc="0" normalizeH="0" baseline="0" dirty="0">
              <a:ln>
                <a:noFill/>
              </a:ln>
              <a:solidFill>
                <a:srgbClr val="000000"/>
              </a:solidFill>
              <a:effectLst/>
              <a:uFillTx/>
              <a:sym typeface="Arial"/>
            </a:endParaRPr>
          </a:p>
        </p:txBody>
      </p:sp>
    </p:spTree>
    <p:extLst>
      <p:ext uri="{BB962C8B-B14F-4D97-AF65-F5344CB8AC3E}">
        <p14:creationId xmlns:p14="http://schemas.microsoft.com/office/powerpoint/2010/main" val="1911161854"/>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xmlns:p14="http://schemas.microsoft.com/office/powerpoint/2010/main" spd="slow">
        <p:circl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31100" y="2006603"/>
            <a:ext cx="5257800" cy="5632310"/>
          </a:xfrm>
          <a:prstGeom prst="rect">
            <a:avLst/>
          </a:prstGeom>
        </p:spPr>
        <p:style>
          <a:lnRef idx="1">
            <a:schemeClr val="accent3"/>
          </a:lnRef>
          <a:fillRef idx="2">
            <a:schemeClr val="accent3"/>
          </a:fillRef>
          <a:effectRef idx="1">
            <a:schemeClr val="accent3"/>
          </a:effectRef>
          <a:fontRef idx="minor">
            <a:schemeClr val="dk1"/>
          </a:fontRef>
        </p:style>
        <p:txBody>
          <a:bodyPr wrap="square" numCol="1">
            <a:spAutoFit/>
          </a:bodyPr>
          <a:lstStyle/>
          <a:p>
            <a:pPr marL="342900" lvl="0" indent="-342900">
              <a:buFont typeface="Arial"/>
              <a:buChar char="•"/>
            </a:pPr>
            <a:r>
              <a:rPr lang="en-US" sz="2400" dirty="0" smtClean="0">
                <a:latin typeface="Constantia"/>
                <a:cs typeface="Constantia"/>
              </a:rPr>
              <a:t>Love </a:t>
            </a:r>
            <a:r>
              <a:rPr lang="en-US" sz="2400" dirty="0">
                <a:latin typeface="Constantia"/>
                <a:cs typeface="Constantia"/>
              </a:rPr>
              <a:t>is not an emotion, but rather it is a commitment to respect and to care.  In Lev, the command to love one’s neighbor is followed by confronting one’s neighbor in a constructive way so that there is no feeling of revenge, hatred, and results in a grudge.</a:t>
            </a:r>
          </a:p>
          <a:p>
            <a:pPr lvl="0"/>
            <a:endParaRPr lang="en-US" sz="2400" dirty="0" smtClean="0">
              <a:latin typeface="Constantia"/>
              <a:cs typeface="Constantia"/>
            </a:endParaRPr>
          </a:p>
          <a:p>
            <a:pPr marL="342900" lvl="0" indent="-342900">
              <a:buFont typeface="Arial"/>
              <a:buChar char="•"/>
            </a:pPr>
            <a:r>
              <a:rPr lang="en-US" sz="2400" dirty="0" smtClean="0">
                <a:latin typeface="Constantia"/>
                <a:cs typeface="Constantia"/>
              </a:rPr>
              <a:t>Temple </a:t>
            </a:r>
            <a:r>
              <a:rPr lang="en-US" sz="2400" dirty="0">
                <a:latin typeface="Constantia"/>
                <a:cs typeface="Constantia"/>
              </a:rPr>
              <a:t>is no longer needed as the scribe understood the Kingdom of God is not a physical building and that the sacrifices are a response to God’s favor instead of trying to gain favor from God</a:t>
            </a:r>
            <a:r>
              <a:rPr lang="en-US" sz="2400" dirty="0" smtClean="0">
                <a:latin typeface="Constantia"/>
                <a:cs typeface="Constantia"/>
              </a:rPr>
              <a:t>.</a:t>
            </a:r>
            <a:endParaRPr lang="en-US" sz="2400" dirty="0">
              <a:latin typeface="Constantia"/>
              <a:cs typeface="Constantia"/>
            </a:endParaRPr>
          </a:p>
        </p:txBody>
      </p:sp>
      <p:pic>
        <p:nvPicPr>
          <p:cNvPr id="3" name="Picture 2"/>
          <p:cNvPicPr>
            <a:picLocks noChangeAspect="1"/>
          </p:cNvPicPr>
          <p:nvPr/>
        </p:nvPicPr>
        <p:blipFill>
          <a:blip r:embed="rId3"/>
          <a:stretch>
            <a:fillRect/>
          </a:stretch>
        </p:blipFill>
        <p:spPr>
          <a:xfrm>
            <a:off x="152400" y="3623002"/>
            <a:ext cx="6959600" cy="5852950"/>
          </a:xfrm>
          <a:prstGeom prst="rect">
            <a:avLst/>
          </a:prstGeom>
        </p:spPr>
      </p:pic>
      <p:sp>
        <p:nvSpPr>
          <p:cNvPr id="4" name="TextBox 3"/>
          <p:cNvSpPr txBox="1"/>
          <p:nvPr/>
        </p:nvSpPr>
        <p:spPr>
          <a:xfrm>
            <a:off x="152400" y="1674161"/>
            <a:ext cx="6591300" cy="1883591"/>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8767" tIns="48767" rIns="48767" bIns="48767" numCol="1" spcCol="38100" rtlCol="0" anchor="t">
            <a:spAutoFit/>
          </a:bodyPr>
          <a:lstStyle/>
          <a:p>
            <a:pPr lvl="0" algn="ctr"/>
            <a:r>
              <a:rPr lang="en-US" sz="2400" b="1" dirty="0">
                <a:latin typeface="Constantia"/>
                <a:cs typeface="Constantia"/>
              </a:rPr>
              <a:t>The Ten </a:t>
            </a:r>
            <a:r>
              <a:rPr lang="en-US" sz="2400" b="1" dirty="0" smtClean="0">
                <a:latin typeface="Constantia"/>
                <a:cs typeface="Constantia"/>
              </a:rPr>
              <a:t>Commandments</a:t>
            </a:r>
            <a:endParaRPr lang="en-US" sz="2400" b="1" dirty="0">
              <a:latin typeface="Constantia"/>
              <a:cs typeface="Constantia"/>
            </a:endParaRPr>
          </a:p>
          <a:p>
            <a:pPr lvl="0"/>
            <a:endParaRPr lang="en-US" sz="2000" dirty="0"/>
          </a:p>
          <a:p>
            <a:r>
              <a:rPr lang="en-US" sz="2400" dirty="0">
                <a:latin typeface="Constantia"/>
                <a:cs typeface="Constantia"/>
              </a:rPr>
              <a:t>Looking at the Ten Commandments, first 4 can be summarized as Loving God, while the next 6 can be summarized as Loving others. </a:t>
            </a:r>
            <a:endParaRPr lang="en-US" sz="2400" dirty="0">
              <a:latin typeface="Constantia"/>
              <a:cs typeface="Constantia"/>
            </a:endParaRPr>
          </a:p>
        </p:txBody>
      </p:sp>
      <p:sp>
        <p:nvSpPr>
          <p:cNvPr id="5" name="TextBox 4"/>
          <p:cNvSpPr txBox="1"/>
          <p:nvPr/>
        </p:nvSpPr>
        <p:spPr>
          <a:xfrm>
            <a:off x="7581900" y="7845979"/>
            <a:ext cx="5207000" cy="1791258"/>
          </a:xfrm>
          <a:prstGeom prst="rect">
            <a:avLst/>
          </a:prstGeom>
          <a:ln/>
        </p:spPr>
        <p:style>
          <a:lnRef idx="1">
            <a:schemeClr val="accent4"/>
          </a:lnRef>
          <a:fillRef idx="2">
            <a:schemeClr val="accent4"/>
          </a:fillRef>
          <a:effectRef idx="1">
            <a:schemeClr val="accent4"/>
          </a:effectRef>
          <a:fontRef idx="minor">
            <a:schemeClr val="dk1"/>
          </a:fontRef>
        </p:style>
        <p:txBody>
          <a:bodyPr rot="0" spcFirstLastPara="1" vertOverflow="overflow" horzOverflow="overflow" vert="horz" wrap="square" lIns="48767" tIns="48767" rIns="48767" bIns="48767" numCol="1" spcCol="38100" rtlCol="0" anchor="t">
            <a:spAutoFit/>
          </a:bodyPr>
          <a:lstStyle/>
          <a:p>
            <a:pPr marL="0" marR="0" indent="0" algn="l" defTabSz="1300480" rtl="0" fontAlgn="auto" latinLnBrk="0" hangingPunct="0">
              <a:lnSpc>
                <a:spcPct val="100000"/>
              </a:lnSpc>
              <a:spcBef>
                <a:spcPts val="0"/>
              </a:spcBef>
              <a:spcAft>
                <a:spcPts val="0"/>
              </a:spcAft>
              <a:buClrTx/>
              <a:buSzTx/>
              <a:buFontTx/>
              <a:buNone/>
              <a:tabLst/>
            </a:pPr>
            <a:r>
              <a:rPr kumimoji="0" lang="en-US" sz="2200" b="0" i="0" u="none" strike="noStrike" cap="none" spc="0" normalizeH="0" baseline="0" dirty="0" smtClean="0">
                <a:ln>
                  <a:noFill/>
                </a:ln>
                <a:solidFill>
                  <a:srgbClr val="000000"/>
                </a:solidFill>
                <a:effectLst/>
                <a:uFillTx/>
                <a:latin typeface="Constantia"/>
                <a:ea typeface="Arial"/>
                <a:cs typeface="Constantia"/>
                <a:sym typeface="Arial"/>
              </a:rPr>
              <a:t>Greatest Commandment</a:t>
            </a:r>
            <a:r>
              <a:rPr kumimoji="0" lang="en-US" sz="2200" b="0" i="0" u="none" strike="noStrike" cap="none" spc="0" normalizeH="0" dirty="0" smtClean="0">
                <a:ln>
                  <a:noFill/>
                </a:ln>
                <a:solidFill>
                  <a:srgbClr val="000000"/>
                </a:solidFill>
                <a:effectLst/>
                <a:uFillTx/>
                <a:latin typeface="Constantia"/>
                <a:ea typeface="Arial"/>
                <a:cs typeface="Constantia"/>
                <a:sym typeface="Arial"/>
              </a:rPr>
              <a:t> can be summarized as:  </a:t>
            </a:r>
          </a:p>
          <a:p>
            <a:pPr marL="0" marR="0" indent="0" algn="l" defTabSz="1300480" rtl="0" fontAlgn="auto" latinLnBrk="0" hangingPunct="0">
              <a:lnSpc>
                <a:spcPct val="100000"/>
              </a:lnSpc>
              <a:spcBef>
                <a:spcPts val="0"/>
              </a:spcBef>
              <a:spcAft>
                <a:spcPts val="0"/>
              </a:spcAft>
              <a:buClrTx/>
              <a:buSzTx/>
              <a:buFontTx/>
              <a:buNone/>
              <a:tabLst/>
            </a:pPr>
            <a:endParaRPr lang="en-US" b="1" baseline="0" dirty="0">
              <a:latin typeface="Constantia"/>
              <a:cs typeface="Constantia"/>
            </a:endParaRPr>
          </a:p>
          <a:p>
            <a:pPr marL="0" marR="0" indent="0" algn="l" defTabSz="1300480" rtl="0" fontAlgn="auto" latinLnBrk="0" hangingPunct="0">
              <a:lnSpc>
                <a:spcPct val="100000"/>
              </a:lnSpc>
              <a:spcBef>
                <a:spcPts val="0"/>
              </a:spcBef>
              <a:spcAft>
                <a:spcPts val="0"/>
              </a:spcAft>
              <a:buClrTx/>
              <a:buSzTx/>
              <a:buFontTx/>
              <a:buNone/>
              <a:tabLst/>
            </a:pPr>
            <a:r>
              <a:rPr kumimoji="0" lang="en-US" sz="2200" b="1" i="0" u="none" strike="noStrike" cap="none" spc="0" normalizeH="0" baseline="0" dirty="0" smtClean="0">
                <a:ln>
                  <a:noFill/>
                </a:ln>
                <a:solidFill>
                  <a:srgbClr val="000000"/>
                </a:solidFill>
                <a:effectLst/>
                <a:uFillTx/>
                <a:latin typeface="Constantia"/>
                <a:ea typeface="Arial"/>
                <a:cs typeface="Constantia"/>
                <a:sym typeface="Arial"/>
              </a:rPr>
              <a:t>“Making</a:t>
            </a:r>
            <a:r>
              <a:rPr kumimoji="0" lang="en-US" sz="2200" b="1" i="0" u="none" strike="noStrike" cap="none" spc="0" normalizeH="0" dirty="0" smtClean="0">
                <a:ln>
                  <a:noFill/>
                </a:ln>
                <a:solidFill>
                  <a:srgbClr val="000000"/>
                </a:solidFill>
                <a:effectLst/>
                <a:uFillTx/>
                <a:latin typeface="Constantia"/>
                <a:ea typeface="Arial"/>
                <a:cs typeface="Constantia"/>
                <a:sym typeface="Arial"/>
              </a:rPr>
              <a:t> disciples by loving God and loving neighbors”  </a:t>
            </a:r>
            <a:endParaRPr kumimoji="0" lang="en-US" sz="2200" b="1" i="0" u="none" strike="noStrike" cap="none" spc="0" normalizeH="0" baseline="0" dirty="0">
              <a:ln>
                <a:noFill/>
              </a:ln>
              <a:solidFill>
                <a:srgbClr val="000000"/>
              </a:solidFill>
              <a:effectLst/>
              <a:uFillTx/>
              <a:latin typeface="Constantia"/>
              <a:ea typeface="Arial"/>
              <a:cs typeface="Constantia"/>
              <a:sym typeface="Arial"/>
            </a:endParaRPr>
          </a:p>
        </p:txBody>
      </p:sp>
    </p:spTree>
    <p:extLst>
      <p:ext uri="{BB962C8B-B14F-4D97-AF65-F5344CB8AC3E}">
        <p14:creationId xmlns:p14="http://schemas.microsoft.com/office/powerpoint/2010/main" val="3836842488"/>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xmlns:p14="http://schemas.microsoft.com/office/powerpoint/2010/main" spd="slow">
        <p:circl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linds(horizontal)">
                                      <p:cBhvr>
                                        <p:cTn id="7" dur="500"/>
                                        <p:tgtEl>
                                          <p:spTgt spid="2">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2">
                                            <p:txEl>
                                              <p:pRg st="2" end="2"/>
                                            </p:txEl>
                                          </p:spTgt>
                                        </p:tgtEl>
                                        <p:attrNameLst>
                                          <p:attrName>style.visibility</p:attrName>
                                        </p:attrNameLst>
                                      </p:cBhvr>
                                      <p:to>
                                        <p:strVal val="visible"/>
                                      </p:to>
                                    </p:set>
                                    <p:animEffect transition="in" filter="blinds(horizontal)">
                                      <p:cBhvr>
                                        <p:cTn id="10" dur="500"/>
                                        <p:tgtEl>
                                          <p:spTgt spid="2">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0990" y="1774529"/>
            <a:ext cx="11906734" cy="714040"/>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8767" tIns="48767" rIns="48767" bIns="48767" numCol="1" spcCol="38100" rtlCol="0" anchor="t">
            <a:spAutoFit/>
          </a:bodyPr>
          <a:lstStyle/>
          <a:p>
            <a:pPr marL="0" marR="0" indent="0" algn="ctr" defTabSz="1300480" rtl="0" fontAlgn="auto" latinLnBrk="0" hangingPunct="0">
              <a:lnSpc>
                <a:spcPct val="100000"/>
              </a:lnSpc>
              <a:spcBef>
                <a:spcPts val="0"/>
              </a:spcBef>
              <a:spcAft>
                <a:spcPts val="0"/>
              </a:spcAft>
              <a:buClrTx/>
              <a:buSzTx/>
              <a:buFontTx/>
              <a:buNone/>
              <a:tabLst/>
            </a:pPr>
            <a:r>
              <a:rPr kumimoji="0" lang="en-US" sz="4000" b="0" i="0" u="none" strike="noStrike" cap="none" spc="0" normalizeH="0" baseline="0" dirty="0" smtClean="0">
                <a:ln>
                  <a:noFill/>
                </a:ln>
                <a:solidFill>
                  <a:srgbClr val="000000"/>
                </a:solidFill>
                <a:effectLst/>
                <a:uFillTx/>
                <a:latin typeface="Constantia"/>
                <a:ea typeface="Arial"/>
                <a:cs typeface="Constantia"/>
                <a:sym typeface="Arial"/>
              </a:rPr>
              <a:t>A)  </a:t>
            </a:r>
            <a:r>
              <a:rPr kumimoji="0" lang="en-US" sz="4000" b="0" i="0" u="none" strike="noStrike" cap="none" spc="0" normalizeH="0" baseline="0" dirty="0" smtClean="0">
                <a:ln>
                  <a:noFill/>
                </a:ln>
                <a:solidFill>
                  <a:srgbClr val="000000"/>
                </a:solidFill>
                <a:effectLst/>
                <a:uFillTx/>
                <a:latin typeface="Constantia"/>
                <a:ea typeface="Arial"/>
                <a:cs typeface="Constantia"/>
                <a:sym typeface="Arial"/>
              </a:rPr>
              <a:t>The </a:t>
            </a:r>
            <a:r>
              <a:rPr lang="en-US" sz="4000" dirty="0" smtClean="0">
                <a:latin typeface="Constantia"/>
                <a:cs typeface="Constantia"/>
              </a:rPr>
              <a:t>Heart</a:t>
            </a:r>
            <a:r>
              <a:rPr kumimoji="0" lang="en-US" sz="4000" b="0" i="0" u="none" strike="noStrike" cap="none" spc="0" normalizeH="0" baseline="0" dirty="0" smtClean="0">
                <a:ln>
                  <a:noFill/>
                </a:ln>
                <a:solidFill>
                  <a:srgbClr val="000000"/>
                </a:solidFill>
                <a:effectLst/>
                <a:uFillTx/>
                <a:latin typeface="Constantia"/>
                <a:ea typeface="Arial"/>
                <a:cs typeface="Constantia"/>
                <a:sym typeface="Arial"/>
              </a:rPr>
              <a:t> of the Scribes</a:t>
            </a:r>
            <a:r>
              <a:rPr kumimoji="0" lang="en-US" sz="4000" b="0" i="0" u="none" strike="noStrike" cap="none" spc="0" normalizeH="0" dirty="0" smtClean="0">
                <a:ln>
                  <a:noFill/>
                </a:ln>
                <a:solidFill>
                  <a:srgbClr val="000000"/>
                </a:solidFill>
                <a:effectLst/>
                <a:uFillTx/>
                <a:latin typeface="Constantia"/>
                <a:ea typeface="Arial"/>
                <a:cs typeface="Constantia"/>
                <a:sym typeface="Arial"/>
              </a:rPr>
              <a:t> </a:t>
            </a:r>
            <a:r>
              <a:rPr kumimoji="0" lang="en-US" sz="4000" b="0" i="0" u="none" strike="noStrike" cap="none" spc="0" normalizeH="0" baseline="0" dirty="0" smtClean="0">
                <a:ln>
                  <a:noFill/>
                </a:ln>
                <a:solidFill>
                  <a:srgbClr val="000000"/>
                </a:solidFill>
                <a:effectLst/>
                <a:uFillTx/>
                <a:latin typeface="Constantia"/>
                <a:ea typeface="Arial"/>
                <a:cs typeface="Constantia"/>
                <a:sym typeface="Arial"/>
              </a:rPr>
              <a:t>(</a:t>
            </a:r>
            <a:r>
              <a:rPr kumimoji="0" lang="en-US" sz="4000" b="0" i="0" u="none" strike="noStrike" cap="none" spc="0" normalizeH="0" baseline="0" dirty="0" smtClean="0">
                <a:ln>
                  <a:noFill/>
                </a:ln>
                <a:solidFill>
                  <a:srgbClr val="000000"/>
                </a:solidFill>
                <a:effectLst/>
                <a:uFillTx/>
                <a:latin typeface="Constantia"/>
                <a:ea typeface="Arial"/>
                <a:cs typeface="Constantia"/>
                <a:sym typeface="Arial"/>
              </a:rPr>
              <a:t>Mark</a:t>
            </a:r>
            <a:r>
              <a:rPr kumimoji="0" lang="en-US" sz="4000" b="0" i="0" u="none" strike="noStrike" cap="none" spc="0" normalizeH="0" dirty="0" smtClean="0">
                <a:ln>
                  <a:noFill/>
                </a:ln>
                <a:solidFill>
                  <a:srgbClr val="000000"/>
                </a:solidFill>
                <a:effectLst/>
                <a:uFillTx/>
                <a:latin typeface="Constantia"/>
                <a:ea typeface="Arial"/>
                <a:cs typeface="Constantia"/>
                <a:sym typeface="Arial"/>
              </a:rPr>
              <a:t> </a:t>
            </a:r>
            <a:r>
              <a:rPr kumimoji="0" lang="en-US" sz="4000" b="0" i="0" u="none" strike="noStrike" cap="none" spc="0" normalizeH="0" dirty="0" smtClean="0">
                <a:ln>
                  <a:noFill/>
                </a:ln>
                <a:solidFill>
                  <a:srgbClr val="000000"/>
                </a:solidFill>
                <a:effectLst/>
                <a:uFillTx/>
                <a:latin typeface="Constantia"/>
                <a:ea typeface="Arial"/>
                <a:cs typeface="Constantia"/>
                <a:sym typeface="Arial"/>
              </a:rPr>
              <a:t>12:38-40)</a:t>
            </a:r>
            <a:endParaRPr kumimoji="0" lang="en-US" sz="4000" b="0" i="0" u="none" strike="noStrike" cap="none" spc="0" normalizeH="0" baseline="0" dirty="0">
              <a:ln>
                <a:noFill/>
              </a:ln>
              <a:solidFill>
                <a:srgbClr val="000000"/>
              </a:solidFill>
              <a:effectLst/>
              <a:uFillTx/>
              <a:latin typeface="Constantia"/>
              <a:ea typeface="Arial"/>
              <a:cs typeface="Constantia"/>
              <a:sym typeface="Arial"/>
            </a:endParaRPr>
          </a:p>
        </p:txBody>
      </p:sp>
      <p:sp>
        <p:nvSpPr>
          <p:cNvPr id="4" name="TextBox 3"/>
          <p:cNvSpPr txBox="1"/>
          <p:nvPr/>
        </p:nvSpPr>
        <p:spPr>
          <a:xfrm>
            <a:off x="163510" y="2912788"/>
            <a:ext cx="12612690" cy="2252922"/>
          </a:xfrm>
          <a:prstGeom prst="rect">
            <a:avLst/>
          </a:prstGeom>
          <a:ln/>
        </p:spPr>
        <p:style>
          <a:lnRef idx="1">
            <a:schemeClr val="accent1"/>
          </a:lnRef>
          <a:fillRef idx="2">
            <a:schemeClr val="accent1"/>
          </a:fillRef>
          <a:effectRef idx="1">
            <a:schemeClr val="accent1"/>
          </a:effectRef>
          <a:fontRef idx="minor">
            <a:schemeClr val="dk1"/>
          </a:fontRef>
        </p:style>
        <p:txBody>
          <a:bodyPr rot="0" spcFirstLastPara="1" vertOverflow="overflow" horzOverflow="overflow" vert="horz" wrap="square" lIns="48767" tIns="48767" rIns="48767" bIns="48767" numCol="1" spcCol="38100" rtlCol="0" anchor="t">
            <a:spAutoFit/>
          </a:bodyPr>
          <a:lstStyle/>
          <a:p>
            <a:r>
              <a:rPr lang="en-US" sz="2800" b="1" dirty="0">
                <a:latin typeface="Constantia"/>
                <a:cs typeface="Constantia"/>
              </a:rPr>
              <a:t>38 </a:t>
            </a:r>
            <a:r>
              <a:rPr lang="en-US" sz="2800" dirty="0">
                <a:latin typeface="Constantia"/>
                <a:cs typeface="Constantia"/>
              </a:rPr>
              <a:t>In His teaching He was saying: “Beware of the scribes who like to walk around in long robes, and like respectful greetings in the market places, </a:t>
            </a:r>
            <a:r>
              <a:rPr lang="en-US" sz="2800" b="1" dirty="0">
                <a:latin typeface="Constantia"/>
                <a:cs typeface="Constantia"/>
              </a:rPr>
              <a:t>39 </a:t>
            </a:r>
            <a:r>
              <a:rPr lang="en-US" sz="2800" dirty="0">
                <a:latin typeface="Constantia"/>
                <a:cs typeface="Constantia"/>
              </a:rPr>
              <a:t>and chief seats in the synagogues and places of honor at banquets, </a:t>
            </a:r>
            <a:r>
              <a:rPr lang="en-US" sz="2800" b="1" dirty="0">
                <a:latin typeface="Constantia"/>
                <a:cs typeface="Constantia"/>
              </a:rPr>
              <a:t>40 </a:t>
            </a:r>
            <a:r>
              <a:rPr lang="en-US" sz="2800" dirty="0">
                <a:latin typeface="Constantia"/>
                <a:cs typeface="Constantia"/>
              </a:rPr>
              <a:t>who devour widows’ houses, and for appearance’s sake offer long prayers; these will receive greater condemnation.”</a:t>
            </a:r>
          </a:p>
        </p:txBody>
      </p:sp>
      <p:pic>
        <p:nvPicPr>
          <p:cNvPr id="3" name="Picture 2"/>
          <p:cNvPicPr>
            <a:picLocks noChangeAspect="1"/>
          </p:cNvPicPr>
          <p:nvPr/>
        </p:nvPicPr>
        <p:blipFill>
          <a:blip r:embed="rId3"/>
          <a:stretch>
            <a:fillRect/>
          </a:stretch>
        </p:blipFill>
        <p:spPr>
          <a:xfrm>
            <a:off x="6654800" y="4914900"/>
            <a:ext cx="5905500" cy="4724400"/>
          </a:xfrm>
          <a:prstGeom prst="rect">
            <a:avLst/>
          </a:prstGeom>
        </p:spPr>
      </p:pic>
    </p:spTree>
    <p:extLst>
      <p:ext uri="{BB962C8B-B14F-4D97-AF65-F5344CB8AC3E}">
        <p14:creationId xmlns:p14="http://schemas.microsoft.com/office/powerpoint/2010/main" val="3559668564"/>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xmlns:p14="http://schemas.microsoft.com/office/powerpoint/2010/main" spd="slow">
        <p:circle/>
      </p:transitio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1866901"/>
            <a:ext cx="12407900" cy="5453798"/>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8767" tIns="48767" rIns="48767" bIns="48767" numCol="1" spcCol="38100" rtlCol="0" anchor="t">
            <a:spAutoFit/>
          </a:bodyPr>
          <a:lstStyle/>
          <a:p>
            <a:pPr marL="457200" lvl="0" indent="-457200">
              <a:buFont typeface="Arial"/>
              <a:buChar char="•"/>
            </a:pPr>
            <a:r>
              <a:rPr lang="en-US" sz="3200" dirty="0" smtClean="0">
                <a:latin typeface="Constantia"/>
                <a:cs typeface="Constantia"/>
              </a:rPr>
              <a:t>Jesus </a:t>
            </a:r>
            <a:r>
              <a:rPr lang="en-US" sz="3200" dirty="0">
                <a:latin typeface="Constantia"/>
                <a:cs typeface="Constantia"/>
              </a:rPr>
              <a:t>is exposing the heart of </a:t>
            </a:r>
            <a:r>
              <a:rPr lang="en-US" sz="3200" i="1" dirty="0">
                <a:latin typeface="Constantia"/>
                <a:cs typeface="Constantia"/>
              </a:rPr>
              <a:t>most</a:t>
            </a:r>
            <a:r>
              <a:rPr lang="en-US" sz="3200" dirty="0">
                <a:latin typeface="Constantia"/>
                <a:cs typeface="Constantia"/>
              </a:rPr>
              <a:t> of the scribes (we just met one that was not like this). In their zeal to interpret and keep the law, the scribes are missing the point because they do not love God. </a:t>
            </a:r>
          </a:p>
          <a:p>
            <a:pPr lvl="0"/>
            <a:endParaRPr lang="en-US" sz="3200" dirty="0" smtClean="0">
              <a:latin typeface="Constantia"/>
              <a:cs typeface="Constantia"/>
            </a:endParaRPr>
          </a:p>
          <a:p>
            <a:pPr marL="457200" lvl="0" indent="-457200">
              <a:buFont typeface="Arial"/>
              <a:buChar char="•"/>
            </a:pPr>
            <a:r>
              <a:rPr lang="en-US" sz="3200" dirty="0" smtClean="0">
                <a:latin typeface="Constantia"/>
                <a:cs typeface="Constantia"/>
              </a:rPr>
              <a:t>What </a:t>
            </a:r>
            <a:r>
              <a:rPr lang="en-US" sz="3200" dirty="0">
                <a:latin typeface="Constantia"/>
                <a:cs typeface="Constantia"/>
              </a:rPr>
              <a:t>do they love instead?  </a:t>
            </a:r>
          </a:p>
          <a:p>
            <a:pPr lvl="0"/>
            <a:endParaRPr lang="en-US" sz="3200" dirty="0" smtClean="0">
              <a:latin typeface="Constantia"/>
              <a:cs typeface="Constantia"/>
            </a:endParaRPr>
          </a:p>
          <a:p>
            <a:pPr marL="457200" lvl="0" indent="-457200">
              <a:buFont typeface="Arial"/>
              <a:buChar char="•"/>
            </a:pPr>
            <a:r>
              <a:rPr lang="en-US" sz="3200" dirty="0" smtClean="0">
                <a:latin typeface="Constantia"/>
                <a:cs typeface="Constantia"/>
              </a:rPr>
              <a:t>Jesus </a:t>
            </a:r>
            <a:r>
              <a:rPr lang="en-US" sz="3200" dirty="0">
                <a:latin typeface="Constantia"/>
                <a:cs typeface="Constantia"/>
              </a:rPr>
              <a:t>wants us to see is that true piety and genuine devotion and love toward God is something that can only come from the inside. It comes from the heart. </a:t>
            </a:r>
          </a:p>
          <a:p>
            <a:r>
              <a:rPr lang="en-US" sz="3200" b="1" dirty="0">
                <a:latin typeface="Constantia"/>
                <a:cs typeface="Constantia"/>
              </a:rPr>
              <a:t> </a:t>
            </a:r>
          </a:p>
          <a:p>
            <a:pPr marR="0" algn="l" defTabSz="1300480" rtl="0" fontAlgn="auto" latinLnBrk="0" hangingPunct="0">
              <a:lnSpc>
                <a:spcPct val="100000"/>
              </a:lnSpc>
              <a:spcBef>
                <a:spcPts val="0"/>
              </a:spcBef>
              <a:spcAft>
                <a:spcPts val="0"/>
              </a:spcAft>
              <a:buClrTx/>
              <a:buSzTx/>
              <a:tabLst/>
            </a:pPr>
            <a:endParaRPr kumimoji="0" lang="en-US" sz="2800" b="0" i="0" u="none" strike="noStrike" cap="none" spc="0" normalizeH="0" baseline="0" dirty="0">
              <a:ln>
                <a:noFill/>
              </a:ln>
              <a:solidFill>
                <a:srgbClr val="000000"/>
              </a:solidFill>
              <a:effectLst/>
              <a:uFillTx/>
              <a:latin typeface="Constantia"/>
              <a:cs typeface="Constantia"/>
              <a:sym typeface="Arial"/>
            </a:endParaRPr>
          </a:p>
        </p:txBody>
      </p:sp>
    </p:spTree>
    <p:extLst>
      <p:ext uri="{BB962C8B-B14F-4D97-AF65-F5344CB8AC3E}">
        <p14:creationId xmlns:p14="http://schemas.microsoft.com/office/powerpoint/2010/main" val="594710359"/>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xmlns:p14="http://schemas.microsoft.com/office/powerpoint/2010/main" spd="slow">
        <p:circl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p:tgtEl>
                                          <p:spTgt spid="2">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2">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p:tgtEl>
                                          <p:spTgt spid="2">
                                            <p:txEl>
                                              <p:pRg st="2" end="2"/>
                                            </p:txEl>
                                          </p:spTgt>
                                        </p:tgtEl>
                                        <p:attrNameLst>
                                          <p:attrName>ppt_y</p:attrName>
                                        </p:attrNameLst>
                                      </p:cBhvr>
                                      <p:tavLst>
                                        <p:tav tm="0">
                                          <p:val>
                                            <p:strVal val="#ppt_y+#ppt_h*1.125000"/>
                                          </p:val>
                                        </p:tav>
                                        <p:tav tm="100000">
                                          <p:val>
                                            <p:strVal val="#ppt_y"/>
                                          </p:val>
                                        </p:tav>
                                      </p:tavLst>
                                    </p:anim>
                                    <p:animEffect transition="in" filter="wipe(up)">
                                      <p:cBhvr>
                                        <p:cTn id="14" dur="500"/>
                                        <p:tgtEl>
                                          <p:spTgt spid="2">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 calcmode="lin" valueType="num">
                                      <p:cBhvr additive="base">
                                        <p:cTn id="19" dur="500"/>
                                        <p:tgtEl>
                                          <p:spTgt spid="2">
                                            <p:txEl>
                                              <p:pRg st="4" end="4"/>
                                            </p:txEl>
                                          </p:spTgt>
                                        </p:tgtEl>
                                        <p:attrNameLst>
                                          <p:attrName>ppt_y</p:attrName>
                                        </p:attrNameLst>
                                      </p:cBhvr>
                                      <p:tavLst>
                                        <p:tav tm="0">
                                          <p:val>
                                            <p:strVal val="#ppt_y+#ppt_h*1.125000"/>
                                          </p:val>
                                        </p:tav>
                                        <p:tav tm="100000">
                                          <p:val>
                                            <p:strVal val="#ppt_y"/>
                                          </p:val>
                                        </p:tav>
                                      </p:tavLst>
                                    </p:anim>
                                    <p:animEffect transition="in" filter="wipe(up)">
                                      <p:cBhvr>
                                        <p:cTn id="20"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0990" y="1774529"/>
            <a:ext cx="11906734" cy="714040"/>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8767" tIns="48767" rIns="48767" bIns="48767" numCol="1" spcCol="38100" rtlCol="0" anchor="t">
            <a:spAutoFit/>
          </a:bodyPr>
          <a:lstStyle/>
          <a:p>
            <a:pPr marL="0" marR="0" indent="0" algn="ctr" defTabSz="1300480" rtl="0" fontAlgn="auto" latinLnBrk="0" hangingPunct="0">
              <a:lnSpc>
                <a:spcPct val="100000"/>
              </a:lnSpc>
              <a:spcBef>
                <a:spcPts val="0"/>
              </a:spcBef>
              <a:spcAft>
                <a:spcPts val="0"/>
              </a:spcAft>
              <a:buClrTx/>
              <a:buSzTx/>
              <a:buFontTx/>
              <a:buNone/>
              <a:tabLst/>
            </a:pPr>
            <a:r>
              <a:rPr kumimoji="0" lang="en-US" sz="4000" b="0" i="0" u="none" strike="noStrike" cap="none" spc="0" normalizeH="0" baseline="0" dirty="0" smtClean="0">
                <a:ln>
                  <a:noFill/>
                </a:ln>
                <a:solidFill>
                  <a:srgbClr val="000000"/>
                </a:solidFill>
                <a:effectLst/>
                <a:uFillTx/>
                <a:latin typeface="Constantia"/>
                <a:ea typeface="Arial"/>
                <a:cs typeface="Constantia"/>
                <a:sym typeface="Arial"/>
              </a:rPr>
              <a:t>A)  </a:t>
            </a:r>
            <a:r>
              <a:rPr kumimoji="0" lang="en-US" sz="4000" b="0" i="0" u="none" strike="noStrike" cap="none" spc="0" normalizeH="0" baseline="0" dirty="0" smtClean="0">
                <a:ln>
                  <a:noFill/>
                </a:ln>
                <a:solidFill>
                  <a:srgbClr val="000000"/>
                </a:solidFill>
                <a:effectLst/>
                <a:uFillTx/>
                <a:latin typeface="Constantia"/>
                <a:ea typeface="Arial"/>
                <a:cs typeface="Constantia"/>
                <a:sym typeface="Arial"/>
              </a:rPr>
              <a:t>The </a:t>
            </a:r>
            <a:r>
              <a:rPr lang="en-US" sz="4000" dirty="0" smtClean="0">
                <a:latin typeface="Constantia"/>
                <a:cs typeface="Constantia"/>
              </a:rPr>
              <a:t>Heart</a:t>
            </a:r>
            <a:r>
              <a:rPr kumimoji="0" lang="en-US" sz="4000" b="0" i="0" u="none" strike="noStrike" cap="none" spc="0" normalizeH="0" baseline="0" dirty="0" smtClean="0">
                <a:ln>
                  <a:noFill/>
                </a:ln>
                <a:solidFill>
                  <a:srgbClr val="000000"/>
                </a:solidFill>
                <a:effectLst/>
                <a:uFillTx/>
                <a:latin typeface="Constantia"/>
                <a:ea typeface="Arial"/>
                <a:cs typeface="Constantia"/>
                <a:sym typeface="Arial"/>
              </a:rPr>
              <a:t> of the Widow</a:t>
            </a:r>
            <a:r>
              <a:rPr kumimoji="0" lang="en-US" sz="4000" b="0" i="0" u="none" strike="noStrike" cap="none" spc="0" normalizeH="0" dirty="0" smtClean="0">
                <a:ln>
                  <a:noFill/>
                </a:ln>
                <a:solidFill>
                  <a:srgbClr val="000000"/>
                </a:solidFill>
                <a:effectLst/>
                <a:uFillTx/>
                <a:latin typeface="Constantia"/>
                <a:ea typeface="Arial"/>
                <a:cs typeface="Constantia"/>
                <a:sym typeface="Arial"/>
              </a:rPr>
              <a:t> </a:t>
            </a:r>
            <a:r>
              <a:rPr kumimoji="0" lang="en-US" sz="4000" b="0" i="0" u="none" strike="noStrike" cap="none" spc="0" normalizeH="0" baseline="0" dirty="0" smtClean="0">
                <a:ln>
                  <a:noFill/>
                </a:ln>
                <a:solidFill>
                  <a:srgbClr val="000000"/>
                </a:solidFill>
                <a:effectLst/>
                <a:uFillTx/>
                <a:latin typeface="Constantia"/>
                <a:ea typeface="Arial"/>
                <a:cs typeface="Constantia"/>
                <a:sym typeface="Arial"/>
              </a:rPr>
              <a:t>(</a:t>
            </a:r>
            <a:r>
              <a:rPr kumimoji="0" lang="en-US" sz="4000" b="0" i="0" u="none" strike="noStrike" cap="none" spc="0" normalizeH="0" baseline="0" dirty="0" smtClean="0">
                <a:ln>
                  <a:noFill/>
                </a:ln>
                <a:solidFill>
                  <a:srgbClr val="000000"/>
                </a:solidFill>
                <a:effectLst/>
                <a:uFillTx/>
                <a:latin typeface="Constantia"/>
                <a:ea typeface="Arial"/>
                <a:cs typeface="Constantia"/>
                <a:sym typeface="Arial"/>
              </a:rPr>
              <a:t>Mark</a:t>
            </a:r>
            <a:r>
              <a:rPr kumimoji="0" lang="en-US" sz="4000" b="0" i="0" u="none" strike="noStrike" cap="none" spc="0" normalizeH="0" dirty="0" smtClean="0">
                <a:ln>
                  <a:noFill/>
                </a:ln>
                <a:solidFill>
                  <a:srgbClr val="000000"/>
                </a:solidFill>
                <a:effectLst/>
                <a:uFillTx/>
                <a:latin typeface="Constantia"/>
                <a:ea typeface="Arial"/>
                <a:cs typeface="Constantia"/>
                <a:sym typeface="Arial"/>
              </a:rPr>
              <a:t> </a:t>
            </a:r>
            <a:r>
              <a:rPr kumimoji="0" lang="en-US" sz="4000" b="0" i="0" u="none" strike="noStrike" cap="none" spc="0" normalizeH="0" dirty="0" smtClean="0">
                <a:ln>
                  <a:noFill/>
                </a:ln>
                <a:solidFill>
                  <a:srgbClr val="000000"/>
                </a:solidFill>
                <a:effectLst/>
                <a:uFillTx/>
                <a:latin typeface="Constantia"/>
                <a:ea typeface="Arial"/>
                <a:cs typeface="Constantia"/>
                <a:sym typeface="Arial"/>
              </a:rPr>
              <a:t>12:41-44)</a:t>
            </a:r>
            <a:endParaRPr kumimoji="0" lang="en-US" sz="4000" b="0" i="0" u="none" strike="noStrike" cap="none" spc="0" normalizeH="0" baseline="0" dirty="0">
              <a:ln>
                <a:noFill/>
              </a:ln>
              <a:solidFill>
                <a:srgbClr val="000000"/>
              </a:solidFill>
              <a:effectLst/>
              <a:uFillTx/>
              <a:latin typeface="Constantia"/>
              <a:ea typeface="Arial"/>
              <a:cs typeface="Constantia"/>
              <a:sym typeface="Arial"/>
            </a:endParaRPr>
          </a:p>
        </p:txBody>
      </p:sp>
      <p:sp>
        <p:nvSpPr>
          <p:cNvPr id="4" name="TextBox 3"/>
          <p:cNvSpPr txBox="1"/>
          <p:nvPr/>
        </p:nvSpPr>
        <p:spPr>
          <a:xfrm>
            <a:off x="163510" y="2760388"/>
            <a:ext cx="12612690" cy="3114697"/>
          </a:xfrm>
          <a:prstGeom prst="rect">
            <a:avLst/>
          </a:prstGeom>
          <a:ln/>
        </p:spPr>
        <p:style>
          <a:lnRef idx="1">
            <a:schemeClr val="accent1"/>
          </a:lnRef>
          <a:fillRef idx="2">
            <a:schemeClr val="accent1"/>
          </a:fillRef>
          <a:effectRef idx="1">
            <a:schemeClr val="accent1"/>
          </a:effectRef>
          <a:fontRef idx="minor">
            <a:schemeClr val="dk1"/>
          </a:fontRef>
        </p:style>
        <p:txBody>
          <a:bodyPr rot="0" spcFirstLastPara="1" vertOverflow="overflow" horzOverflow="overflow" vert="horz" wrap="square" lIns="48767" tIns="48767" rIns="48767" bIns="48767" numCol="1" spcCol="38100" rtlCol="0" anchor="t">
            <a:spAutoFit/>
          </a:bodyPr>
          <a:lstStyle/>
          <a:p>
            <a:r>
              <a:rPr lang="en-US" sz="2800" b="1" dirty="0">
                <a:latin typeface="Constantia"/>
                <a:cs typeface="Constantia"/>
              </a:rPr>
              <a:t>41 </a:t>
            </a:r>
            <a:r>
              <a:rPr lang="en-US" sz="2800" dirty="0">
                <a:latin typeface="Constantia"/>
                <a:cs typeface="Constantia"/>
              </a:rPr>
              <a:t>And He sat down opposite the treasury, and began observing how the people were putting money into the treasury; and many rich people were putting in large sums. </a:t>
            </a:r>
            <a:r>
              <a:rPr lang="en-US" sz="2800" b="1" dirty="0">
                <a:latin typeface="Constantia"/>
                <a:cs typeface="Constantia"/>
              </a:rPr>
              <a:t>42 </a:t>
            </a:r>
            <a:r>
              <a:rPr lang="en-US" sz="2800" dirty="0">
                <a:latin typeface="Constantia"/>
                <a:cs typeface="Constantia"/>
              </a:rPr>
              <a:t>A poor widow came and put in two small copper coins, which amount to a cent. </a:t>
            </a:r>
            <a:r>
              <a:rPr lang="en-US" sz="2800" b="1" dirty="0">
                <a:latin typeface="Constantia"/>
                <a:cs typeface="Constantia"/>
              </a:rPr>
              <a:t>43 </a:t>
            </a:r>
            <a:r>
              <a:rPr lang="en-US" sz="2800" dirty="0">
                <a:latin typeface="Constantia"/>
                <a:cs typeface="Constantia"/>
              </a:rPr>
              <a:t>Calling His disciples to Him, He said to them, “Truly I say to you, this poor widow put in more than all the contributors to the treasury; </a:t>
            </a:r>
            <a:r>
              <a:rPr lang="en-US" sz="2800" b="1" dirty="0">
                <a:latin typeface="Constantia"/>
                <a:cs typeface="Constantia"/>
              </a:rPr>
              <a:t>44 </a:t>
            </a:r>
            <a:r>
              <a:rPr lang="en-US" sz="2800" dirty="0">
                <a:latin typeface="Constantia"/>
                <a:cs typeface="Constantia"/>
              </a:rPr>
              <a:t>for they all put in out of their surplus, but she, out of her poverty, put in all she owned, all she had to live on.”</a:t>
            </a:r>
          </a:p>
        </p:txBody>
      </p:sp>
      <p:pic>
        <p:nvPicPr>
          <p:cNvPr id="3" name="Picture 2"/>
          <p:cNvPicPr>
            <a:picLocks noChangeAspect="1"/>
          </p:cNvPicPr>
          <p:nvPr/>
        </p:nvPicPr>
        <p:blipFill>
          <a:blip r:embed="rId2"/>
          <a:stretch>
            <a:fillRect/>
          </a:stretch>
        </p:blipFill>
        <p:spPr>
          <a:xfrm>
            <a:off x="889722" y="5923252"/>
            <a:ext cx="4964978" cy="3723733"/>
          </a:xfrm>
          <a:prstGeom prst="rect">
            <a:avLst/>
          </a:prstGeom>
        </p:spPr>
      </p:pic>
      <p:pic>
        <p:nvPicPr>
          <p:cNvPr id="5" name="Picture 4"/>
          <p:cNvPicPr>
            <a:picLocks noChangeAspect="1"/>
          </p:cNvPicPr>
          <p:nvPr/>
        </p:nvPicPr>
        <p:blipFill>
          <a:blip r:embed="rId3"/>
          <a:stretch>
            <a:fillRect/>
          </a:stretch>
        </p:blipFill>
        <p:spPr>
          <a:xfrm>
            <a:off x="7200900" y="5997070"/>
            <a:ext cx="4866553" cy="3649915"/>
          </a:xfrm>
          <a:prstGeom prst="rect">
            <a:avLst/>
          </a:prstGeom>
        </p:spPr>
      </p:pic>
    </p:spTree>
    <p:extLst>
      <p:ext uri="{BB962C8B-B14F-4D97-AF65-F5344CB8AC3E}">
        <p14:creationId xmlns:p14="http://schemas.microsoft.com/office/powerpoint/2010/main" val="3177707905"/>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xmlns:p14="http://schemas.microsoft.com/office/powerpoint/2010/main" spd="slow">
        <p:circle/>
      </p:transition>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3200" y="1790701"/>
            <a:ext cx="12407900" cy="6007796"/>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8767" tIns="48767" rIns="48767" bIns="48767" numCol="1" spcCol="38100" rtlCol="0" anchor="t">
            <a:spAutoFit/>
          </a:bodyPr>
          <a:lstStyle/>
          <a:p>
            <a:pPr marL="457200" lvl="0" indent="-457200">
              <a:buFont typeface="Arial"/>
              <a:buChar char="•"/>
            </a:pPr>
            <a:r>
              <a:rPr lang="en-US" sz="3200" dirty="0" smtClean="0">
                <a:latin typeface="Constantia"/>
                <a:cs typeface="Constantia"/>
              </a:rPr>
              <a:t>We are not able to determine someone’s devotion to God based on the size of their giving/offering. </a:t>
            </a:r>
            <a:endParaRPr lang="en-US" sz="3200" dirty="0">
              <a:latin typeface="Constantia"/>
              <a:cs typeface="Constantia"/>
            </a:endParaRPr>
          </a:p>
          <a:p>
            <a:pPr lvl="0"/>
            <a:endParaRPr lang="en-US" sz="3200" dirty="0" smtClean="0">
              <a:latin typeface="Constantia"/>
              <a:cs typeface="Constantia"/>
            </a:endParaRPr>
          </a:p>
          <a:p>
            <a:pPr marL="457200" lvl="0" indent="-457200">
              <a:buFont typeface="Arial"/>
              <a:buChar char="•"/>
            </a:pPr>
            <a:r>
              <a:rPr lang="en-US" sz="3200" dirty="0" smtClean="0">
                <a:latin typeface="Constantia"/>
                <a:cs typeface="Constantia"/>
              </a:rPr>
              <a:t>What’s the difference between the offering of the widow versus others who also gave?  </a:t>
            </a:r>
            <a:endParaRPr lang="en-US" sz="3200" dirty="0">
              <a:latin typeface="Constantia"/>
              <a:cs typeface="Constantia"/>
            </a:endParaRPr>
          </a:p>
          <a:p>
            <a:pPr lvl="0"/>
            <a:endParaRPr lang="en-US" sz="3200" dirty="0" smtClean="0">
              <a:latin typeface="Constantia"/>
              <a:cs typeface="Constantia"/>
            </a:endParaRPr>
          </a:p>
          <a:p>
            <a:pPr marL="457200" lvl="0" indent="-457200">
              <a:buFont typeface="Arial"/>
              <a:buChar char="•"/>
            </a:pPr>
            <a:r>
              <a:rPr lang="en-US" sz="3200" dirty="0" smtClean="0">
                <a:latin typeface="Constantia"/>
                <a:cs typeface="Constantia"/>
              </a:rPr>
              <a:t>In </a:t>
            </a:r>
            <a:r>
              <a:rPr lang="en-US" sz="3200" dirty="0">
                <a:latin typeface="Constantia"/>
                <a:cs typeface="Constantia"/>
              </a:rPr>
              <a:t>the minds of the scribes, this woman was a sinner because she could not possibly give enough to please God. But Jesus presents this poor woman as a positive example of what it means to love God. She did so without show or fanfare, but in simple devotion and trust. </a:t>
            </a:r>
          </a:p>
          <a:p>
            <a:pPr marR="0" algn="l" defTabSz="1300480" rtl="0" fontAlgn="auto" latinLnBrk="0" hangingPunct="0">
              <a:lnSpc>
                <a:spcPct val="100000"/>
              </a:lnSpc>
              <a:spcBef>
                <a:spcPts val="0"/>
              </a:spcBef>
              <a:spcAft>
                <a:spcPts val="0"/>
              </a:spcAft>
              <a:buClrTx/>
              <a:buSzTx/>
              <a:tabLst/>
            </a:pPr>
            <a:endParaRPr kumimoji="0" lang="en-US" sz="3200" b="0" i="0" u="none" strike="noStrike" cap="none" spc="0" normalizeH="0" baseline="0" dirty="0">
              <a:ln>
                <a:noFill/>
              </a:ln>
              <a:solidFill>
                <a:srgbClr val="000000"/>
              </a:solidFill>
              <a:effectLst/>
              <a:uFillTx/>
              <a:latin typeface="Constantia"/>
              <a:cs typeface="Constantia"/>
              <a:sym typeface="Arial"/>
            </a:endParaRPr>
          </a:p>
        </p:txBody>
      </p:sp>
    </p:spTree>
    <p:extLst>
      <p:ext uri="{BB962C8B-B14F-4D97-AF65-F5344CB8AC3E}">
        <p14:creationId xmlns:p14="http://schemas.microsoft.com/office/powerpoint/2010/main" val="1430182127"/>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xmlns:p14="http://schemas.microsoft.com/office/powerpoint/2010/main" spd="slow">
        <p:circl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p:tgtEl>
                                          <p:spTgt spid="2">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2">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p:tgtEl>
                                          <p:spTgt spid="2">
                                            <p:txEl>
                                              <p:pRg st="2" end="2"/>
                                            </p:txEl>
                                          </p:spTgt>
                                        </p:tgtEl>
                                        <p:attrNameLst>
                                          <p:attrName>ppt_y</p:attrName>
                                        </p:attrNameLst>
                                      </p:cBhvr>
                                      <p:tavLst>
                                        <p:tav tm="0">
                                          <p:val>
                                            <p:strVal val="#ppt_y+#ppt_h*1.125000"/>
                                          </p:val>
                                        </p:tav>
                                        <p:tav tm="100000">
                                          <p:val>
                                            <p:strVal val="#ppt_y"/>
                                          </p:val>
                                        </p:tav>
                                      </p:tavLst>
                                    </p:anim>
                                    <p:animEffect transition="in" filter="wipe(up)">
                                      <p:cBhvr>
                                        <p:cTn id="14" dur="500"/>
                                        <p:tgtEl>
                                          <p:spTgt spid="2">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 calcmode="lin" valueType="num">
                                      <p:cBhvr additive="base">
                                        <p:cTn id="19" dur="500"/>
                                        <p:tgtEl>
                                          <p:spTgt spid="2">
                                            <p:txEl>
                                              <p:pRg st="4" end="4"/>
                                            </p:txEl>
                                          </p:spTgt>
                                        </p:tgtEl>
                                        <p:attrNameLst>
                                          <p:attrName>ppt_y</p:attrName>
                                        </p:attrNameLst>
                                      </p:cBhvr>
                                      <p:tavLst>
                                        <p:tav tm="0">
                                          <p:val>
                                            <p:strVal val="#ppt_y+#ppt_h*1.125000"/>
                                          </p:val>
                                        </p:tav>
                                        <p:tav tm="100000">
                                          <p:val>
                                            <p:strVal val="#ppt_y"/>
                                          </p:val>
                                        </p:tav>
                                      </p:tavLst>
                                    </p:anim>
                                    <p:animEffect transition="in" filter="wipe(up)">
                                      <p:cBhvr>
                                        <p:cTn id="20"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2019301"/>
            <a:ext cx="12407900" cy="4530468"/>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8767" tIns="48767" rIns="48767" bIns="48767" numCol="1" spcCol="38100" rtlCol="0" anchor="t">
            <a:spAutoFit/>
          </a:bodyPr>
          <a:lstStyle/>
          <a:p>
            <a:pPr marL="457200" lvl="0" indent="-457200">
              <a:buFont typeface="Arial"/>
              <a:buChar char="•"/>
            </a:pPr>
            <a:r>
              <a:rPr lang="en-US" sz="3200" dirty="0" smtClean="0">
                <a:latin typeface="Constantia"/>
                <a:cs typeface="Constantia"/>
              </a:rPr>
              <a:t>Jesus wants us to have the same mindset as the widow in order to enter in the kingdom of God.  So what is this mindset?   </a:t>
            </a:r>
          </a:p>
          <a:p>
            <a:pPr lvl="0"/>
            <a:endParaRPr lang="en-US" sz="3200" dirty="0" smtClean="0">
              <a:latin typeface="Constantia"/>
              <a:cs typeface="Constantia"/>
            </a:endParaRPr>
          </a:p>
          <a:p>
            <a:pPr lvl="0"/>
            <a:endParaRPr lang="en-US" sz="3200" dirty="0">
              <a:latin typeface="Constantia"/>
              <a:cs typeface="Constantia"/>
            </a:endParaRPr>
          </a:p>
          <a:p>
            <a:pPr marL="457200" lvl="0" indent="-457200">
              <a:buFont typeface="Arial"/>
              <a:buChar char="•"/>
            </a:pPr>
            <a:r>
              <a:rPr lang="en-US" sz="3200" dirty="0">
                <a:latin typeface="Constantia"/>
                <a:cs typeface="Constantia"/>
              </a:rPr>
              <a:t>We do not gain entry into God’s kingdom by putting on external displays of righteousness that only puff us up with pride. We don’t enter the kingdom of God by protecting and preserving our religious kingdoms while failing to love God and love our neighbors</a:t>
            </a:r>
            <a:r>
              <a:rPr lang="en-US" sz="3200" dirty="0" smtClean="0">
                <a:latin typeface="Constantia"/>
                <a:cs typeface="Constantia"/>
              </a:rPr>
              <a:t>.</a:t>
            </a:r>
            <a:endParaRPr lang="en-US" sz="3200" dirty="0">
              <a:latin typeface="Constantia"/>
              <a:cs typeface="Constantia"/>
            </a:endParaRPr>
          </a:p>
        </p:txBody>
      </p:sp>
    </p:spTree>
    <p:extLst>
      <p:ext uri="{BB962C8B-B14F-4D97-AF65-F5344CB8AC3E}">
        <p14:creationId xmlns:p14="http://schemas.microsoft.com/office/powerpoint/2010/main" val="3575175371"/>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xmlns:p14="http://schemas.microsoft.com/office/powerpoint/2010/main" spd="slow">
        <p:circl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p:tgtEl>
                                          <p:spTgt spid="2">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2">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anim calcmode="lin" valueType="num">
                                      <p:cBhvr additive="base">
                                        <p:cTn id="13" dur="500"/>
                                        <p:tgtEl>
                                          <p:spTgt spid="2">
                                            <p:txEl>
                                              <p:pRg st="3" end="3"/>
                                            </p:txEl>
                                          </p:spTgt>
                                        </p:tgtEl>
                                        <p:attrNameLst>
                                          <p:attrName>ppt_y</p:attrName>
                                        </p:attrNameLst>
                                      </p:cBhvr>
                                      <p:tavLst>
                                        <p:tav tm="0">
                                          <p:val>
                                            <p:strVal val="#ppt_y+#ppt_h*1.125000"/>
                                          </p:val>
                                        </p:tav>
                                        <p:tav tm="100000">
                                          <p:val>
                                            <p:strVal val="#ppt_y"/>
                                          </p:val>
                                        </p:tav>
                                      </p:tavLst>
                                    </p:anim>
                                    <p:animEffect transition="in" filter="wipe(up)">
                                      <p:cBhvr>
                                        <p:cTn id="14"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Default Design">
      <a:dk1>
        <a:srgbClr val="000000"/>
      </a:dk1>
      <a:lt1>
        <a:srgbClr val="FFFFFF"/>
      </a:lt1>
      <a:dk2>
        <a:srgbClr val="A7A7A7"/>
      </a:dk2>
      <a:lt2>
        <a:srgbClr val="535353"/>
      </a:lt2>
      <a:accent1>
        <a:srgbClr val="7DB6EF"/>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Default Design">
      <a:majorFont>
        <a:latin typeface="Helvetica"/>
        <a:ea typeface="Helvetica"/>
        <a:cs typeface="Helvetica"/>
      </a:majorFont>
      <a:minorFont>
        <a:latin typeface="Helvetica Neue"/>
        <a:ea typeface="Helvetica Neue"/>
        <a:cs typeface="Helvetica Neue"/>
      </a:minorFont>
    </a:fontScheme>
    <a:fmtScheme name="Default Desig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round/>
        </a:ln>
        <a:effectLst/>
        <a:sp3d/>
      </a:spPr>
      <a:bodyPr rot="0" spcFirstLastPara="1" vertOverflow="overflow" horzOverflow="overflow" vert="horz" wrap="square" lIns="48767" tIns="48767" rIns="48767" bIns="48767" numCol="1" spcCol="38100" rtlCol="0" anchor="t">
        <a:spAutoFit/>
      </a:bodyPr>
      <a:lstStyle>
        <a:defPPr marL="0" marR="0" indent="0" algn="l" defTabSz="130048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round/>
        </a:ln>
        <a:effectLst>
          <a:outerShdw blurRad="25400" dist="127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3175" cap="flat">
          <a:noFill/>
          <a:miter lim="400000"/>
        </a:ln>
        <a:effectLst/>
        <a:sp3d/>
      </a:spPr>
      <a:bodyPr rot="0" spcFirstLastPara="1" vertOverflow="overflow" horzOverflow="overflow" vert="horz" wrap="square" lIns="48767" tIns="48767" rIns="48767" bIns="48767" numCol="1" spcCol="38100" rtlCol="0" anchor="t">
        <a:spAutoFit/>
      </a:bodyPr>
      <a:lstStyle>
        <a:defPPr marL="0" marR="0" indent="0" algn="l" defTabSz="130048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Default Design">
  <a:themeElements>
    <a:clrScheme name="Default Design">
      <a:dk1>
        <a:srgbClr val="000000"/>
      </a:dk1>
      <a:lt1>
        <a:srgbClr val="FFFFFF"/>
      </a:lt1>
      <a:dk2>
        <a:srgbClr val="A7A7A7"/>
      </a:dk2>
      <a:lt2>
        <a:srgbClr val="535353"/>
      </a:lt2>
      <a:accent1>
        <a:srgbClr val="7DB6EF"/>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Default Design">
      <a:majorFont>
        <a:latin typeface="Helvetica"/>
        <a:ea typeface="Helvetica"/>
        <a:cs typeface="Helvetica"/>
      </a:majorFont>
      <a:minorFont>
        <a:latin typeface="Helvetica Neue"/>
        <a:ea typeface="Helvetica Neue"/>
        <a:cs typeface="Helvetica Neue"/>
      </a:minorFont>
    </a:fontScheme>
    <a:fmtScheme name="Default Desig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round/>
        </a:ln>
        <a:effectLst/>
        <a:sp3d/>
      </a:spPr>
      <a:bodyPr rot="0" spcFirstLastPara="1" vertOverflow="overflow" horzOverflow="overflow" vert="horz" wrap="square" lIns="48767" tIns="48767" rIns="48767" bIns="48767" numCol="1" spcCol="38100" rtlCol="0" anchor="t">
        <a:spAutoFit/>
      </a:bodyPr>
      <a:lstStyle>
        <a:defPPr marL="0" marR="0" indent="0" algn="l" defTabSz="130048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round/>
        </a:ln>
        <a:effectLst>
          <a:outerShdw blurRad="25400" dist="127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3175" cap="flat">
          <a:noFill/>
          <a:miter lim="400000"/>
        </a:ln>
        <a:effectLst/>
        <a:sp3d/>
      </a:spPr>
      <a:bodyPr rot="0" spcFirstLastPara="1" vertOverflow="overflow" horzOverflow="overflow" vert="horz" wrap="square" lIns="48767" tIns="48767" rIns="48767" bIns="48767" numCol="1" spcCol="38100" rtlCol="0" anchor="t">
        <a:spAutoFit/>
      </a:bodyPr>
      <a:lstStyle>
        <a:defPPr marL="0" marR="0" indent="0" algn="l" defTabSz="130048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8011</TotalTime>
  <Words>1165</Words>
  <Application>Microsoft Macintosh PowerPoint</Application>
  <PresentationFormat>Custom</PresentationFormat>
  <Paragraphs>76</Paragraphs>
  <Slides>11</Slides>
  <Notes>6</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Discussion 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Calvin Chiang</cp:lastModifiedBy>
  <cp:revision>66</cp:revision>
  <dcterms:modified xsi:type="dcterms:W3CDTF">2016-11-13T02:58:41Z</dcterms:modified>
</cp:coreProperties>
</file>