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handoutMasterIdLst>
    <p:handoutMasterId r:id="rId16"/>
  </p:handoutMasterIdLst>
  <p:sldIdLst>
    <p:sldId id="256" r:id="rId2"/>
    <p:sldId id="278" r:id="rId3"/>
    <p:sldId id="279" r:id="rId4"/>
    <p:sldId id="280" r:id="rId5"/>
    <p:sldId id="281" r:id="rId6"/>
    <p:sldId id="282" r:id="rId7"/>
    <p:sldId id="284" r:id="rId8"/>
    <p:sldId id="258" r:id="rId9"/>
    <p:sldId id="259" r:id="rId10"/>
    <p:sldId id="271" r:id="rId11"/>
    <p:sldId id="272" r:id="rId12"/>
    <p:sldId id="277" r:id="rId13"/>
    <p:sldId id="264" r:id="rId14"/>
  </p:sldIdLst>
  <p:sldSz cx="13004800" cy="9753600"/>
  <p:notesSz cx="7077075" cy="9363075"/>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Arial"/>
        <a:ea typeface="Arial"/>
        <a:cs typeface="Arial"/>
        <a:sym typeface="Arial"/>
      </a:defRPr>
    </a:lvl5pPr>
    <a:lvl6pPr marL="0" marR="0" indent="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Arial"/>
        <a:ea typeface="Arial"/>
        <a:cs typeface="Arial"/>
        <a:sym typeface="Arial"/>
      </a:defRPr>
    </a:lvl6pPr>
    <a:lvl7pPr marL="0" marR="0" indent="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Arial"/>
        <a:ea typeface="Arial"/>
        <a:cs typeface="Arial"/>
        <a:sym typeface="Arial"/>
      </a:defRPr>
    </a:lvl7pPr>
    <a:lvl8pPr marL="0" marR="0" indent="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Arial"/>
        <a:ea typeface="Arial"/>
        <a:cs typeface="Arial"/>
        <a:sym typeface="Arial"/>
      </a:defRPr>
    </a:lvl8pPr>
    <a:lvl9pPr marL="0" marR="0" indent="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rial"/>
          <a:ea typeface="Arial"/>
          <a:cs typeface="Arial"/>
        </a:font>
        <a:srgbClr val="000000"/>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rgbClr val="D6E5F9"/>
          </a:solidFill>
        </a:fill>
      </a:tcStyle>
    </a:wholeTbl>
    <a:band2H>
      <a:tcTxStyle/>
      <a:tcStyle>
        <a:tcBdr/>
        <a:fill>
          <a:solidFill>
            <a:srgbClr val="ECF2FC"/>
          </a:solidFill>
        </a:fill>
      </a:tcStyle>
    </a:band2H>
    <a:firstCol>
      <a:tcTxStyle b="on" i="off">
        <a:font>
          <a:latin typeface="Arial"/>
          <a:ea typeface="Arial"/>
          <a:cs typeface="Arial"/>
        </a:font>
        <a:srgbClr val="FFFFFF"/>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3175" cap="flat">
              <a:solidFill>
                <a:srgbClr val="FFFFFF"/>
              </a:solidFill>
              <a:prstDash val="solid"/>
              <a:round/>
            </a:ln>
          </a:left>
          <a:right>
            <a:ln w="3175" cap="flat">
              <a:solidFill>
                <a:srgbClr val="FFFFFF"/>
              </a:solidFill>
              <a:prstDash val="solid"/>
              <a:round/>
            </a:ln>
          </a:right>
          <a:top>
            <a:ln w="25400"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25400"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000000"/>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Arial"/>
          <a:ea typeface="Arial"/>
          <a:cs typeface="Arial"/>
        </a:font>
        <a:srgbClr val="FFFFFF"/>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3175" cap="flat">
              <a:solidFill>
                <a:srgbClr val="FFFFFF"/>
              </a:solidFill>
              <a:prstDash val="solid"/>
              <a:round/>
            </a:ln>
          </a:left>
          <a:right>
            <a:ln w="3175" cap="flat">
              <a:solidFill>
                <a:srgbClr val="FFFFFF"/>
              </a:solidFill>
              <a:prstDash val="solid"/>
              <a:round/>
            </a:ln>
          </a:right>
          <a:top>
            <a:ln w="25400"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25400"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Arial"/>
          <a:ea typeface="Arial"/>
          <a:cs typeface="Arial"/>
        </a:font>
        <a:srgbClr val="000000"/>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Arial"/>
          <a:ea typeface="Arial"/>
          <a:cs typeface="Arial"/>
        </a:font>
        <a:srgbClr val="FFFFFF"/>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6"/>
          </a:solidFill>
        </a:fill>
      </a:tcStyle>
    </a:firstCol>
    <a:lastRow>
      <a:tcTxStyle b="on" i="off">
        <a:font>
          <a:latin typeface="Arial"/>
          <a:ea typeface="Arial"/>
          <a:cs typeface="Arial"/>
        </a:font>
        <a:srgbClr val="FFFFFF"/>
      </a:tcTxStyle>
      <a:tcStyle>
        <a:tcBdr>
          <a:left>
            <a:ln w="3175" cap="flat">
              <a:solidFill>
                <a:srgbClr val="FFFFFF"/>
              </a:solidFill>
              <a:prstDash val="solid"/>
              <a:round/>
            </a:ln>
          </a:left>
          <a:right>
            <a:ln w="3175" cap="flat">
              <a:solidFill>
                <a:srgbClr val="FFFFFF"/>
              </a:solidFill>
              <a:prstDash val="solid"/>
              <a:round/>
            </a:ln>
          </a:right>
          <a:top>
            <a:ln w="25400"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6"/>
          </a:solidFill>
        </a:fill>
      </a:tcStyle>
    </a:lastRow>
    <a:firstRow>
      <a:tcTxStyle b="on" i="off">
        <a:font>
          <a:latin typeface="Arial"/>
          <a:ea typeface="Arial"/>
          <a:cs typeface="Arial"/>
        </a:font>
        <a:srgbClr val="FFFFFF"/>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25400"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rgbClr val="000000"/>
      </a:tcTxStyle>
      <a:tcStyle>
        <a:tcBdr>
          <a:left>
            <a:ln w="3175" cap="flat">
              <a:noFill/>
              <a:miter lim="400000"/>
            </a:ln>
          </a:left>
          <a:right>
            <a:ln w="3175" cap="flat">
              <a:noFill/>
              <a:miter lim="400000"/>
            </a:ln>
          </a:right>
          <a:top>
            <a:ln w="3175" cap="flat">
              <a:noFill/>
              <a:miter lim="400000"/>
            </a:ln>
          </a:top>
          <a:bottom>
            <a:ln w="3175" cap="flat">
              <a:noFill/>
              <a:miter lim="400000"/>
            </a:ln>
          </a:bottom>
          <a:insideH>
            <a:ln w="3175" cap="flat">
              <a:noFill/>
              <a:miter lim="400000"/>
            </a:ln>
          </a:insideH>
          <a:insideV>
            <a:ln w="3175"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Arial"/>
          <a:ea typeface="Arial"/>
          <a:cs typeface="Arial"/>
        </a:font>
        <a:srgbClr val="FFFFFF"/>
      </a:tcTxStyle>
      <a:tcStyle>
        <a:tcBdr>
          <a:left>
            <a:ln w="3175" cap="flat">
              <a:noFill/>
              <a:miter lim="400000"/>
            </a:ln>
          </a:left>
          <a:right>
            <a:ln w="3175" cap="flat">
              <a:noFill/>
              <a:miter lim="400000"/>
            </a:ln>
          </a:right>
          <a:top>
            <a:ln w="3175" cap="flat">
              <a:noFill/>
              <a:miter lim="400000"/>
            </a:ln>
          </a:top>
          <a:bottom>
            <a:ln w="3175" cap="flat">
              <a:noFill/>
              <a:miter lim="400000"/>
            </a:ln>
          </a:bottom>
          <a:insideH>
            <a:ln w="3175" cap="flat">
              <a:noFill/>
              <a:miter lim="400000"/>
            </a:ln>
          </a:insideH>
          <a:insideV>
            <a:ln w="3175"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3175" cap="flat">
              <a:noFill/>
              <a:miter lim="400000"/>
            </a:ln>
          </a:left>
          <a:right>
            <a:ln w="3175" cap="flat">
              <a:noFill/>
              <a:miter lim="400000"/>
            </a:ln>
          </a:right>
          <a:top>
            <a:ln w="38100" cap="flat">
              <a:solidFill>
                <a:srgbClr val="000000"/>
              </a:solidFill>
              <a:prstDash val="solid"/>
              <a:round/>
            </a:ln>
          </a:top>
          <a:bottom>
            <a:ln w="12700" cap="flat">
              <a:solidFill>
                <a:srgbClr val="000000"/>
              </a:solidFill>
              <a:prstDash val="solid"/>
              <a:round/>
            </a:ln>
          </a:bottom>
          <a:insideH>
            <a:ln w="3175" cap="flat">
              <a:noFill/>
              <a:miter lim="400000"/>
            </a:ln>
          </a:insideH>
          <a:insideV>
            <a:ln w="3175"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3175" cap="flat">
              <a:noFill/>
              <a:miter lim="400000"/>
            </a:ln>
          </a:left>
          <a:right>
            <a:ln w="3175" cap="flat">
              <a:noFill/>
              <a:miter lim="400000"/>
            </a:ln>
          </a:right>
          <a:top>
            <a:ln w="12700" cap="flat">
              <a:solidFill>
                <a:srgbClr val="000000"/>
              </a:solidFill>
              <a:prstDash val="solid"/>
              <a:round/>
            </a:ln>
          </a:top>
          <a:bottom>
            <a:ln w="12700" cap="flat">
              <a:solidFill>
                <a:srgbClr val="000000"/>
              </a:solidFill>
              <a:prstDash val="solid"/>
              <a:round/>
            </a:ln>
          </a:bottom>
          <a:insideH>
            <a:ln w="3175" cap="flat">
              <a:noFill/>
              <a:miter lim="400000"/>
            </a:ln>
          </a:insideH>
          <a:insideV>
            <a:ln w="3175"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000000"/>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rial"/>
          <a:ea typeface="Arial"/>
          <a:cs typeface="Arial"/>
        </a:font>
        <a:srgbClr val="FFFFFF"/>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rgbClr val="000000"/>
          </a:solidFill>
        </a:fill>
      </a:tcStyle>
    </a:firstCol>
    <a:lastRow>
      <a:tcTxStyle b="on" i="off">
        <a:font>
          <a:latin typeface="Arial"/>
          <a:ea typeface="Arial"/>
          <a:cs typeface="Arial"/>
        </a:font>
        <a:srgbClr val="FFFFFF"/>
      </a:tcTxStyle>
      <a:tcStyle>
        <a:tcBdr>
          <a:left>
            <a:ln w="3175" cap="flat">
              <a:solidFill>
                <a:srgbClr val="FFFFFF"/>
              </a:solidFill>
              <a:prstDash val="solid"/>
              <a:round/>
            </a:ln>
          </a:left>
          <a:right>
            <a:ln w="3175" cap="flat">
              <a:solidFill>
                <a:srgbClr val="FFFFFF"/>
              </a:solidFill>
              <a:prstDash val="solid"/>
              <a:round/>
            </a:ln>
          </a:right>
          <a:top>
            <a:ln w="25400"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rgbClr val="000000"/>
          </a:solidFill>
        </a:fill>
      </a:tcStyle>
    </a:lastRow>
    <a:firstRow>
      <a:tcTxStyle b="on" i="off">
        <a:font>
          <a:latin typeface="Arial"/>
          <a:ea typeface="Arial"/>
          <a:cs typeface="Arial"/>
        </a:font>
        <a:srgbClr val="FFFFFF"/>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25400"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Arial"/>
          <a:ea typeface="Arial"/>
          <a:cs typeface="Arial"/>
        </a:font>
        <a:srgbClr val="000000"/>
      </a:tcTxStyle>
      <a:tcStyle>
        <a:tcBdr>
          <a:left>
            <a:ln w="3175" cap="flat">
              <a:solidFill>
                <a:srgbClr val="000000"/>
              </a:solidFill>
              <a:prstDash val="solid"/>
              <a:round/>
            </a:ln>
          </a:left>
          <a:right>
            <a:ln w="3175" cap="flat">
              <a:solidFill>
                <a:srgbClr val="000000"/>
              </a:solidFill>
              <a:prstDash val="solid"/>
              <a:round/>
            </a:ln>
          </a:right>
          <a:top>
            <a:ln w="3175" cap="flat">
              <a:solidFill>
                <a:srgbClr val="000000"/>
              </a:solidFill>
              <a:prstDash val="solid"/>
              <a:round/>
            </a:ln>
          </a:top>
          <a:bottom>
            <a:ln w="3175" cap="flat">
              <a:solidFill>
                <a:srgbClr val="000000"/>
              </a:solidFill>
              <a:prstDash val="solid"/>
              <a:round/>
            </a:ln>
          </a:bottom>
          <a:insideH>
            <a:ln w="3175" cap="flat">
              <a:solidFill>
                <a:srgbClr val="000000"/>
              </a:solidFill>
              <a:prstDash val="solid"/>
              <a:round/>
            </a:ln>
          </a:insideH>
          <a:insideV>
            <a:ln w="3175"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Arial"/>
          <a:ea typeface="Arial"/>
          <a:cs typeface="Arial"/>
        </a:font>
        <a:srgbClr val="000000"/>
      </a:tcTxStyle>
      <a:tcStyle>
        <a:tcBdr>
          <a:left>
            <a:ln w="3175" cap="flat">
              <a:solidFill>
                <a:srgbClr val="000000"/>
              </a:solidFill>
              <a:prstDash val="solid"/>
              <a:round/>
            </a:ln>
          </a:left>
          <a:right>
            <a:ln w="3175" cap="flat">
              <a:solidFill>
                <a:srgbClr val="000000"/>
              </a:solidFill>
              <a:prstDash val="solid"/>
              <a:round/>
            </a:ln>
          </a:right>
          <a:top>
            <a:ln w="3175" cap="flat">
              <a:solidFill>
                <a:srgbClr val="000000"/>
              </a:solidFill>
              <a:prstDash val="solid"/>
              <a:round/>
            </a:ln>
          </a:top>
          <a:bottom>
            <a:ln w="3175" cap="flat">
              <a:solidFill>
                <a:srgbClr val="000000"/>
              </a:solidFill>
              <a:prstDash val="solid"/>
              <a:round/>
            </a:ln>
          </a:bottom>
          <a:insideH>
            <a:ln w="3175" cap="flat">
              <a:solidFill>
                <a:srgbClr val="000000"/>
              </a:solidFill>
              <a:prstDash val="solid"/>
              <a:round/>
            </a:ln>
          </a:insideH>
          <a:insideV>
            <a:ln w="3175" cap="flat">
              <a:solidFill>
                <a:srgbClr val="000000"/>
              </a:solidFill>
              <a:prstDash val="solid"/>
              <a:round/>
            </a:ln>
          </a:insideV>
        </a:tcBdr>
        <a:fill>
          <a:solidFill>
            <a:srgbClr val="000000">
              <a:alpha val="20000"/>
            </a:srgbClr>
          </a:solidFill>
        </a:fill>
      </a:tcStyle>
    </a:firstCol>
    <a:lastRow>
      <a:tcTxStyle b="on" i="off">
        <a:font>
          <a:latin typeface="Arial"/>
          <a:ea typeface="Arial"/>
          <a:cs typeface="Arial"/>
        </a:font>
        <a:srgbClr val="000000"/>
      </a:tcTxStyle>
      <a:tcStyle>
        <a:tcBdr>
          <a:left>
            <a:ln w="3175" cap="flat">
              <a:solidFill>
                <a:srgbClr val="000000"/>
              </a:solidFill>
              <a:prstDash val="solid"/>
              <a:round/>
            </a:ln>
          </a:left>
          <a:right>
            <a:ln w="3175" cap="flat">
              <a:solidFill>
                <a:srgbClr val="000000"/>
              </a:solidFill>
              <a:prstDash val="solid"/>
              <a:round/>
            </a:ln>
          </a:right>
          <a:top>
            <a:ln w="38100" cap="flat">
              <a:solidFill>
                <a:srgbClr val="000000"/>
              </a:solidFill>
              <a:prstDash val="solid"/>
              <a:round/>
            </a:ln>
          </a:top>
          <a:bottom>
            <a:ln w="3175" cap="flat">
              <a:solidFill>
                <a:srgbClr val="000000"/>
              </a:solidFill>
              <a:prstDash val="solid"/>
              <a:round/>
            </a:ln>
          </a:bottom>
          <a:insideH>
            <a:ln w="3175" cap="flat">
              <a:solidFill>
                <a:srgbClr val="000000"/>
              </a:solidFill>
              <a:prstDash val="solid"/>
              <a:round/>
            </a:ln>
          </a:insideH>
          <a:insideV>
            <a:ln w="3175" cap="flat">
              <a:solidFill>
                <a:srgbClr val="000000"/>
              </a:solidFill>
              <a:prstDash val="solid"/>
              <a:round/>
            </a:ln>
          </a:insideV>
        </a:tcBdr>
        <a:fill>
          <a:noFill/>
        </a:fill>
      </a:tcStyle>
    </a:lastRow>
    <a:firstRow>
      <a:tcTxStyle b="on" i="off">
        <a:font>
          <a:latin typeface="Arial"/>
          <a:ea typeface="Arial"/>
          <a:cs typeface="Arial"/>
        </a:font>
        <a:srgbClr val="000000"/>
      </a:tcTxStyle>
      <a:tcStyle>
        <a:tcBdr>
          <a:left>
            <a:ln w="3175" cap="flat">
              <a:solidFill>
                <a:srgbClr val="000000"/>
              </a:solidFill>
              <a:prstDash val="solid"/>
              <a:round/>
            </a:ln>
          </a:left>
          <a:right>
            <a:ln w="3175" cap="flat">
              <a:solidFill>
                <a:srgbClr val="000000"/>
              </a:solidFill>
              <a:prstDash val="solid"/>
              <a:round/>
            </a:ln>
          </a:right>
          <a:top>
            <a:ln w="3175" cap="flat">
              <a:solidFill>
                <a:srgbClr val="000000"/>
              </a:solidFill>
              <a:prstDash val="solid"/>
              <a:round/>
            </a:ln>
          </a:top>
          <a:bottom>
            <a:ln w="12700" cap="flat">
              <a:solidFill>
                <a:srgbClr val="000000"/>
              </a:solidFill>
              <a:prstDash val="solid"/>
              <a:round/>
            </a:ln>
          </a:bottom>
          <a:insideH>
            <a:ln w="3175" cap="flat">
              <a:solidFill>
                <a:srgbClr val="000000"/>
              </a:solidFill>
              <a:prstDash val="solid"/>
              <a:round/>
            </a:ln>
          </a:insideH>
          <a:insideV>
            <a:ln w="3175"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3" d="100"/>
          <a:sy n="53" d="100"/>
        </p:scale>
        <p:origin x="-1212" y="-48"/>
      </p:cViewPr>
      <p:guideLst>
        <p:guide orient="horz" pos="3072"/>
        <p:guide pos="40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67040" cy="467534"/>
          </a:xfrm>
          <a:prstGeom prst="rect">
            <a:avLst/>
          </a:prstGeom>
        </p:spPr>
        <p:txBody>
          <a:bodyPr vert="horz" lIns="88861" tIns="44431" rIns="88861" bIns="44431" rtlCol="0"/>
          <a:lstStyle>
            <a:lvl1pPr algn="l">
              <a:defRPr sz="1200"/>
            </a:lvl1pPr>
          </a:lstStyle>
          <a:p>
            <a:endParaRPr lang="en-US"/>
          </a:p>
        </p:txBody>
      </p:sp>
      <p:sp>
        <p:nvSpPr>
          <p:cNvPr id="3" name="Date Placeholder 2"/>
          <p:cNvSpPr>
            <a:spLocks noGrp="1"/>
          </p:cNvSpPr>
          <p:nvPr>
            <p:ph type="dt" sz="quarter" idx="1"/>
          </p:nvPr>
        </p:nvSpPr>
        <p:spPr>
          <a:xfrm>
            <a:off x="4008500" y="1"/>
            <a:ext cx="3067040" cy="467534"/>
          </a:xfrm>
          <a:prstGeom prst="rect">
            <a:avLst/>
          </a:prstGeom>
        </p:spPr>
        <p:txBody>
          <a:bodyPr vert="horz" lIns="88861" tIns="44431" rIns="88861" bIns="44431" rtlCol="0"/>
          <a:lstStyle>
            <a:lvl1pPr algn="r">
              <a:defRPr sz="1200"/>
            </a:lvl1pPr>
          </a:lstStyle>
          <a:p>
            <a:fld id="{A34A471C-042D-4E0A-8AAB-3270D029BCD3}" type="datetimeFigureOut">
              <a:rPr lang="en-US" smtClean="0"/>
              <a:t>10/1/2016</a:t>
            </a:fld>
            <a:endParaRPr lang="en-US"/>
          </a:p>
        </p:txBody>
      </p:sp>
      <p:sp>
        <p:nvSpPr>
          <p:cNvPr id="4" name="Footer Placeholder 3"/>
          <p:cNvSpPr>
            <a:spLocks noGrp="1"/>
          </p:cNvSpPr>
          <p:nvPr>
            <p:ph type="ftr" sz="quarter" idx="2"/>
          </p:nvPr>
        </p:nvSpPr>
        <p:spPr>
          <a:xfrm>
            <a:off x="0" y="8893994"/>
            <a:ext cx="3067040" cy="467534"/>
          </a:xfrm>
          <a:prstGeom prst="rect">
            <a:avLst/>
          </a:prstGeom>
        </p:spPr>
        <p:txBody>
          <a:bodyPr vert="horz" lIns="88861" tIns="44431" rIns="88861" bIns="44431" rtlCol="0" anchor="b"/>
          <a:lstStyle>
            <a:lvl1pPr algn="l">
              <a:defRPr sz="1200"/>
            </a:lvl1pPr>
          </a:lstStyle>
          <a:p>
            <a:endParaRPr lang="en-US"/>
          </a:p>
        </p:txBody>
      </p:sp>
      <p:sp>
        <p:nvSpPr>
          <p:cNvPr id="5" name="Slide Number Placeholder 4"/>
          <p:cNvSpPr>
            <a:spLocks noGrp="1"/>
          </p:cNvSpPr>
          <p:nvPr>
            <p:ph type="sldNum" sz="quarter" idx="3"/>
          </p:nvPr>
        </p:nvSpPr>
        <p:spPr>
          <a:xfrm>
            <a:off x="4008500" y="8893994"/>
            <a:ext cx="3067040" cy="467534"/>
          </a:xfrm>
          <a:prstGeom prst="rect">
            <a:avLst/>
          </a:prstGeom>
        </p:spPr>
        <p:txBody>
          <a:bodyPr vert="horz" lIns="88861" tIns="44431" rIns="88861" bIns="44431" rtlCol="0" anchor="b"/>
          <a:lstStyle>
            <a:lvl1pPr algn="r">
              <a:defRPr sz="1200"/>
            </a:lvl1pPr>
          </a:lstStyle>
          <a:p>
            <a:fld id="{938C26B7-6585-43B4-85BA-BE31FCBC512A}" type="slidenum">
              <a:rPr lang="en-US" smtClean="0"/>
              <a:t>‹#›</a:t>
            </a:fld>
            <a:endParaRPr lang="en-US"/>
          </a:p>
        </p:txBody>
      </p:sp>
    </p:spTree>
    <p:extLst>
      <p:ext uri="{BB962C8B-B14F-4D97-AF65-F5344CB8AC3E}">
        <p14:creationId xmlns:p14="http://schemas.microsoft.com/office/powerpoint/2010/main" val="32137294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1" name="Shape 41"/>
          <p:cNvSpPr>
            <a:spLocks noGrp="1" noRot="1" noChangeAspect="1"/>
          </p:cNvSpPr>
          <p:nvPr>
            <p:ph type="sldImg"/>
          </p:nvPr>
        </p:nvSpPr>
        <p:spPr>
          <a:xfrm>
            <a:off x="1198563" y="703263"/>
            <a:ext cx="4679950" cy="3509962"/>
          </a:xfrm>
          <a:prstGeom prst="rect">
            <a:avLst/>
          </a:prstGeom>
        </p:spPr>
        <p:txBody>
          <a:bodyPr lIns="93935" tIns="46968" rIns="93935" bIns="46968"/>
          <a:lstStyle/>
          <a:p>
            <a:endParaRPr/>
          </a:p>
        </p:txBody>
      </p:sp>
      <p:sp>
        <p:nvSpPr>
          <p:cNvPr id="42" name="Shape 42"/>
          <p:cNvSpPr>
            <a:spLocks noGrp="1"/>
          </p:cNvSpPr>
          <p:nvPr>
            <p:ph type="body" sz="quarter" idx="1"/>
          </p:nvPr>
        </p:nvSpPr>
        <p:spPr>
          <a:xfrm>
            <a:off x="943610" y="4447461"/>
            <a:ext cx="5189855" cy="4213384"/>
          </a:xfrm>
          <a:prstGeom prst="rect">
            <a:avLst/>
          </a:prstGeom>
        </p:spPr>
        <p:txBody>
          <a:bodyPr lIns="93935" tIns="46968" rIns="93935" bIns="46968"/>
          <a:lstStyle/>
          <a:p>
            <a:endParaRPr/>
          </a:p>
        </p:txBody>
      </p:sp>
    </p:spTree>
    <p:extLst>
      <p:ext uri="{BB962C8B-B14F-4D97-AF65-F5344CB8AC3E}">
        <p14:creationId xmlns:p14="http://schemas.microsoft.com/office/powerpoint/2010/main" val="2222533605"/>
      </p:ext>
    </p:extLst>
  </p:cSld>
  <p:clrMap bg1="lt1" tx1="dk1" bg2="lt2" tx2="dk2" accent1="accent1" accent2="accent2" accent3="accent3" accent4="accent4" accent5="accent5" accent6="accent6" hlink="hlink" folHlink="folHlink"/>
  <p:notesStyle>
    <a:lvl1pPr defTabSz="1300480" latinLnBrk="0">
      <a:defRPr sz="2200">
        <a:latin typeface="+mn-lt"/>
        <a:ea typeface="+mn-ea"/>
        <a:cs typeface="+mn-cs"/>
        <a:sym typeface="Helvetica Neue"/>
      </a:defRPr>
    </a:lvl1pPr>
    <a:lvl2pPr indent="228600" defTabSz="1300480" latinLnBrk="0">
      <a:defRPr sz="2200">
        <a:latin typeface="+mn-lt"/>
        <a:ea typeface="+mn-ea"/>
        <a:cs typeface="+mn-cs"/>
        <a:sym typeface="Helvetica Neue"/>
      </a:defRPr>
    </a:lvl2pPr>
    <a:lvl3pPr indent="457200" defTabSz="1300480" latinLnBrk="0">
      <a:defRPr sz="2200">
        <a:latin typeface="+mn-lt"/>
        <a:ea typeface="+mn-ea"/>
        <a:cs typeface="+mn-cs"/>
        <a:sym typeface="Helvetica Neue"/>
      </a:defRPr>
    </a:lvl3pPr>
    <a:lvl4pPr indent="685800" defTabSz="1300480" latinLnBrk="0">
      <a:defRPr sz="2200">
        <a:latin typeface="+mn-lt"/>
        <a:ea typeface="+mn-ea"/>
        <a:cs typeface="+mn-cs"/>
        <a:sym typeface="Helvetica Neue"/>
      </a:defRPr>
    </a:lvl4pPr>
    <a:lvl5pPr indent="914400" defTabSz="1300480" latinLnBrk="0">
      <a:defRPr sz="2200">
        <a:latin typeface="+mn-lt"/>
        <a:ea typeface="+mn-ea"/>
        <a:cs typeface="+mn-cs"/>
        <a:sym typeface="Helvetica Neue"/>
      </a:defRPr>
    </a:lvl5pPr>
    <a:lvl6pPr indent="1143000" defTabSz="1300480" latinLnBrk="0">
      <a:defRPr sz="2200">
        <a:latin typeface="+mn-lt"/>
        <a:ea typeface="+mn-ea"/>
        <a:cs typeface="+mn-cs"/>
        <a:sym typeface="Helvetica Neue"/>
      </a:defRPr>
    </a:lvl6pPr>
    <a:lvl7pPr indent="1371600" defTabSz="1300480" latinLnBrk="0">
      <a:defRPr sz="2200">
        <a:latin typeface="+mn-lt"/>
        <a:ea typeface="+mn-ea"/>
        <a:cs typeface="+mn-cs"/>
        <a:sym typeface="Helvetica Neue"/>
      </a:defRPr>
    </a:lvl7pPr>
    <a:lvl8pPr indent="1600200" defTabSz="1300480" latinLnBrk="0">
      <a:defRPr sz="2200">
        <a:latin typeface="+mn-lt"/>
        <a:ea typeface="+mn-ea"/>
        <a:cs typeface="+mn-cs"/>
        <a:sym typeface="Helvetica Neue"/>
      </a:defRPr>
    </a:lvl8pPr>
    <a:lvl9pPr indent="1828800" defTabSz="1300480" latinLnBrk="0">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Default">
    <p:spTree>
      <p:nvGrpSpPr>
        <p:cNvPr id="1" name=""/>
        <p:cNvGrpSpPr/>
        <p:nvPr/>
      </p:nvGrpSpPr>
      <p:grpSpPr>
        <a:xfrm>
          <a:off x="0" y="0"/>
          <a:ext cx="0" cy="0"/>
          <a:chOff x="0" y="0"/>
          <a:chExt cx="0" cy="0"/>
        </a:xfrm>
      </p:grpSpPr>
      <p:sp>
        <p:nvSpPr>
          <p:cNvPr id="12" name="Shape 1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Default copy">
    <p:spTree>
      <p:nvGrpSpPr>
        <p:cNvPr id="1" name=""/>
        <p:cNvGrpSpPr/>
        <p:nvPr/>
      </p:nvGrpSpPr>
      <p:grpSpPr>
        <a:xfrm>
          <a:off x="0" y="0"/>
          <a:ext cx="0" cy="0"/>
          <a:chOff x="0" y="0"/>
          <a:chExt cx="0" cy="0"/>
        </a:xfrm>
      </p:grpSpPr>
      <p:pic>
        <p:nvPicPr>
          <p:cNvPr id="19" name="Mark00_Handout Banner-no Border.pdf"/>
          <p:cNvPicPr>
            <a:picLocks noChangeAspect="1"/>
          </p:cNvPicPr>
          <p:nvPr/>
        </p:nvPicPr>
        <p:blipFill>
          <a:blip r:embed="rId2">
            <a:extLst/>
          </a:blip>
          <a:srcRect t="6712"/>
          <a:stretch>
            <a:fillRect/>
          </a:stretch>
        </p:blipFill>
        <p:spPr>
          <a:xfrm>
            <a:off x="0" y="0"/>
            <a:ext cx="13004801" cy="1498017"/>
          </a:xfrm>
          <a:prstGeom prst="rect">
            <a:avLst/>
          </a:prstGeom>
          <a:ln w="12700">
            <a:miter lim="400000"/>
          </a:ln>
          <a:effectLst>
            <a:outerShdw blurRad="355600" rotWithShape="0">
              <a:srgbClr val="000000">
                <a:alpha val="75000"/>
              </a:srgbClr>
            </a:outerShdw>
          </a:effectLst>
        </p:spPr>
      </p:pic>
      <p:sp>
        <p:nvSpPr>
          <p:cNvPr id="20" name="Shape 2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Default copy 2">
    <p:spTree>
      <p:nvGrpSpPr>
        <p:cNvPr id="1" name=""/>
        <p:cNvGrpSpPr/>
        <p:nvPr/>
      </p:nvGrpSpPr>
      <p:grpSpPr>
        <a:xfrm>
          <a:off x="0" y="0"/>
          <a:ext cx="0" cy="0"/>
          <a:chOff x="0" y="0"/>
          <a:chExt cx="0" cy="0"/>
        </a:xfrm>
      </p:grpSpPr>
      <p:pic>
        <p:nvPicPr>
          <p:cNvPr id="34" name="image.tif"/>
          <p:cNvPicPr>
            <a:picLocks noChangeAspect="1"/>
          </p:cNvPicPr>
          <p:nvPr/>
        </p:nvPicPr>
        <p:blipFill>
          <a:blip r:embed="rId2">
            <a:extLst/>
          </a:blip>
          <a:srcRect t="49606"/>
          <a:stretch>
            <a:fillRect/>
          </a:stretch>
        </p:blipFill>
        <p:spPr>
          <a:xfrm>
            <a:off x="0" y="0"/>
            <a:ext cx="13114657" cy="4954221"/>
          </a:xfrm>
          <a:prstGeom prst="rect">
            <a:avLst/>
          </a:prstGeom>
          <a:ln w="12700">
            <a:miter lim="400000"/>
          </a:ln>
        </p:spPr>
      </p:pic>
      <p:sp>
        <p:nvSpPr>
          <p:cNvPr id="35" name="Shape 3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png"/>
          <p:cNvPicPr>
            <a:picLocks noChangeAspect="1"/>
          </p:cNvPicPr>
          <p:nvPr/>
        </p:nvPicPr>
        <p:blipFill>
          <a:blip r:embed="rId5">
            <a:extLst/>
          </a:blip>
          <a:stretch>
            <a:fillRect/>
          </a:stretch>
        </p:blipFill>
        <p:spPr>
          <a:xfrm>
            <a:off x="-54929" y="0"/>
            <a:ext cx="13114658" cy="9831021"/>
          </a:xfrm>
          <a:prstGeom prst="rect">
            <a:avLst/>
          </a:prstGeom>
          <a:ln w="12700">
            <a:miter lim="400000"/>
          </a:ln>
        </p:spPr>
      </p:pic>
      <p:sp>
        <p:nvSpPr>
          <p:cNvPr id="3" name="Shape 3"/>
          <p:cNvSpPr>
            <a:spLocks noGrp="1"/>
          </p:cNvSpPr>
          <p:nvPr>
            <p:ph type="title"/>
          </p:nvPr>
        </p:nvSpPr>
        <p:spPr>
          <a:xfrm>
            <a:off x="2357119" y="3491653"/>
            <a:ext cx="8290562" cy="1568027"/>
          </a:xfrm>
          <a:prstGeom prst="rect">
            <a:avLst/>
          </a:prstGeom>
          <a:ln w="3175">
            <a:miter lim="400000"/>
          </a:ln>
          <a:extLst>
            <a:ext uri="{C572A759-6A51-4108-AA02-DFA0A04FC94B}">
              <ma14:wrappingTextBoxFlag xmlns:ma14="http://schemas.microsoft.com/office/mac/drawingml/2011/main" xmlns="" val="1"/>
            </a:ext>
          </a:extLst>
        </p:spPr>
        <p:txBody>
          <a:bodyPr lIns="48767" tIns="48767" rIns="48767" bIns="48767" anchor="ctr">
            <a:normAutofit/>
          </a:bodyPr>
          <a:lstStyle/>
          <a:p>
            <a:r>
              <a:t>Title Text</a:t>
            </a:r>
          </a:p>
        </p:txBody>
      </p:sp>
      <p:sp>
        <p:nvSpPr>
          <p:cNvPr id="4" name="Shape 4"/>
          <p:cNvSpPr>
            <a:spLocks noGrp="1"/>
          </p:cNvSpPr>
          <p:nvPr>
            <p:ph type="body" idx="1"/>
          </p:nvPr>
        </p:nvSpPr>
        <p:spPr>
          <a:xfrm>
            <a:off x="3088639" y="5364479"/>
            <a:ext cx="6827522" cy="1869442"/>
          </a:xfrm>
          <a:prstGeom prst="rect">
            <a:avLst/>
          </a:prstGeom>
          <a:ln w="3175">
            <a:miter lim="400000"/>
          </a:ln>
          <a:extLst>
            <a:ext uri="{C572A759-6A51-4108-AA02-DFA0A04FC94B}">
              <ma14:wrappingTextBoxFlag xmlns:ma14="http://schemas.microsoft.com/office/mac/drawingml/2011/main" xmlns="" val="1"/>
            </a:ext>
          </a:extLst>
        </p:spPr>
        <p:txBody>
          <a:bodyPr lIns="48767" tIns="48767" rIns="48767" bIns="48767">
            <a:normAutofit/>
          </a:bodyPr>
          <a:lstStyle/>
          <a:p>
            <a:r>
              <a:t>Body Level One</a:t>
            </a:r>
          </a:p>
          <a:p>
            <a:pPr lvl="1"/>
            <a:r>
              <a:t>Body Level Two</a:t>
            </a:r>
          </a:p>
          <a:p>
            <a:pPr lvl="2"/>
            <a:r>
              <a:t>Body Level Three</a:t>
            </a:r>
          </a:p>
          <a:p>
            <a:pPr lvl="3"/>
            <a:r>
              <a:t>Body Level Four</a:t>
            </a:r>
          </a:p>
          <a:p>
            <a:pPr lvl="4"/>
            <a:r>
              <a:t>Body Level Five</a:t>
            </a:r>
          </a:p>
        </p:txBody>
      </p:sp>
      <p:sp>
        <p:nvSpPr>
          <p:cNvPr id="5" name="Shape 5"/>
          <p:cNvSpPr>
            <a:spLocks noGrp="1"/>
          </p:cNvSpPr>
          <p:nvPr>
            <p:ph type="sldNum" sz="quarter" idx="2"/>
          </p:nvPr>
        </p:nvSpPr>
        <p:spPr>
          <a:xfrm>
            <a:off x="10555264" y="7880773"/>
            <a:ext cx="336257" cy="319489"/>
          </a:xfrm>
          <a:prstGeom prst="rect">
            <a:avLst/>
          </a:prstGeom>
          <a:ln w="3175">
            <a:miter lim="400000"/>
          </a:ln>
        </p:spPr>
        <p:txBody>
          <a:bodyPr wrap="none" lIns="48767" tIns="48767" rIns="48767" bIns="48767">
            <a:spAutoFit/>
          </a:bodyPr>
          <a:lstStyle>
            <a:lvl1pPr algn="r">
              <a:defRPr sz="16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Lst>
  <p:transition spd="med"/>
  <p:txStyles>
    <p:titleStyle>
      <a:lvl1pPr marL="0" marR="0" indent="0" algn="ctr" defTabSz="1300480" rtl="0" latinLnBrk="0">
        <a:lnSpc>
          <a:spcPct val="100000"/>
        </a:lnSpc>
        <a:spcBef>
          <a:spcPts val="0"/>
        </a:spcBef>
        <a:spcAft>
          <a:spcPts val="0"/>
        </a:spcAft>
        <a:buClrTx/>
        <a:buSzTx/>
        <a:buFontTx/>
        <a:buNone/>
        <a:tabLst/>
        <a:defRPr sz="6000" b="0" i="0" u="none" strike="noStrike" cap="none" spc="0" baseline="0">
          <a:ln>
            <a:noFill/>
          </a:ln>
          <a:solidFill>
            <a:srgbClr val="000000"/>
          </a:solidFill>
          <a:uFillTx/>
          <a:latin typeface="Arial"/>
          <a:ea typeface="Arial"/>
          <a:cs typeface="Arial"/>
          <a:sym typeface="Arial"/>
        </a:defRPr>
      </a:lvl1pPr>
      <a:lvl2pPr marL="0" marR="0" indent="0" algn="ctr" defTabSz="1300480" rtl="0" latinLnBrk="0">
        <a:lnSpc>
          <a:spcPct val="100000"/>
        </a:lnSpc>
        <a:spcBef>
          <a:spcPts val="0"/>
        </a:spcBef>
        <a:spcAft>
          <a:spcPts val="0"/>
        </a:spcAft>
        <a:buClrTx/>
        <a:buSzTx/>
        <a:buFontTx/>
        <a:buNone/>
        <a:tabLst/>
        <a:defRPr sz="6000" b="0" i="0" u="none" strike="noStrike" cap="none" spc="0" baseline="0">
          <a:ln>
            <a:noFill/>
          </a:ln>
          <a:solidFill>
            <a:srgbClr val="000000"/>
          </a:solidFill>
          <a:uFillTx/>
          <a:latin typeface="Arial"/>
          <a:ea typeface="Arial"/>
          <a:cs typeface="Arial"/>
          <a:sym typeface="Arial"/>
        </a:defRPr>
      </a:lvl2pPr>
      <a:lvl3pPr marL="0" marR="0" indent="0" algn="ctr" defTabSz="1300480" rtl="0" latinLnBrk="0">
        <a:lnSpc>
          <a:spcPct val="100000"/>
        </a:lnSpc>
        <a:spcBef>
          <a:spcPts val="0"/>
        </a:spcBef>
        <a:spcAft>
          <a:spcPts val="0"/>
        </a:spcAft>
        <a:buClrTx/>
        <a:buSzTx/>
        <a:buFontTx/>
        <a:buNone/>
        <a:tabLst/>
        <a:defRPr sz="6000" b="0" i="0" u="none" strike="noStrike" cap="none" spc="0" baseline="0">
          <a:ln>
            <a:noFill/>
          </a:ln>
          <a:solidFill>
            <a:srgbClr val="000000"/>
          </a:solidFill>
          <a:uFillTx/>
          <a:latin typeface="Arial"/>
          <a:ea typeface="Arial"/>
          <a:cs typeface="Arial"/>
          <a:sym typeface="Arial"/>
        </a:defRPr>
      </a:lvl3pPr>
      <a:lvl4pPr marL="0" marR="0" indent="0" algn="ctr" defTabSz="1300480" rtl="0" latinLnBrk="0">
        <a:lnSpc>
          <a:spcPct val="100000"/>
        </a:lnSpc>
        <a:spcBef>
          <a:spcPts val="0"/>
        </a:spcBef>
        <a:spcAft>
          <a:spcPts val="0"/>
        </a:spcAft>
        <a:buClrTx/>
        <a:buSzTx/>
        <a:buFontTx/>
        <a:buNone/>
        <a:tabLst/>
        <a:defRPr sz="6000" b="0" i="0" u="none" strike="noStrike" cap="none" spc="0" baseline="0">
          <a:ln>
            <a:noFill/>
          </a:ln>
          <a:solidFill>
            <a:srgbClr val="000000"/>
          </a:solidFill>
          <a:uFillTx/>
          <a:latin typeface="Arial"/>
          <a:ea typeface="Arial"/>
          <a:cs typeface="Arial"/>
          <a:sym typeface="Arial"/>
        </a:defRPr>
      </a:lvl4pPr>
      <a:lvl5pPr marL="0" marR="0" indent="0" algn="ctr" defTabSz="1300480" rtl="0" latinLnBrk="0">
        <a:lnSpc>
          <a:spcPct val="100000"/>
        </a:lnSpc>
        <a:spcBef>
          <a:spcPts val="0"/>
        </a:spcBef>
        <a:spcAft>
          <a:spcPts val="0"/>
        </a:spcAft>
        <a:buClrTx/>
        <a:buSzTx/>
        <a:buFontTx/>
        <a:buNone/>
        <a:tabLst/>
        <a:defRPr sz="6000" b="0" i="0" u="none" strike="noStrike" cap="none" spc="0" baseline="0">
          <a:ln>
            <a:noFill/>
          </a:ln>
          <a:solidFill>
            <a:srgbClr val="000000"/>
          </a:solidFill>
          <a:uFillTx/>
          <a:latin typeface="Arial"/>
          <a:ea typeface="Arial"/>
          <a:cs typeface="Arial"/>
          <a:sym typeface="Arial"/>
        </a:defRPr>
      </a:lvl5pPr>
      <a:lvl6pPr marL="0" marR="0" indent="457200" algn="ctr" defTabSz="1300480" rtl="0" latinLnBrk="0">
        <a:lnSpc>
          <a:spcPct val="100000"/>
        </a:lnSpc>
        <a:spcBef>
          <a:spcPts val="0"/>
        </a:spcBef>
        <a:spcAft>
          <a:spcPts val="0"/>
        </a:spcAft>
        <a:buClrTx/>
        <a:buSzTx/>
        <a:buFontTx/>
        <a:buNone/>
        <a:tabLst/>
        <a:defRPr sz="6000" b="0" i="0" u="none" strike="noStrike" cap="none" spc="0" baseline="0">
          <a:ln>
            <a:noFill/>
          </a:ln>
          <a:solidFill>
            <a:srgbClr val="000000"/>
          </a:solidFill>
          <a:uFillTx/>
          <a:latin typeface="Arial"/>
          <a:ea typeface="Arial"/>
          <a:cs typeface="Arial"/>
          <a:sym typeface="Arial"/>
        </a:defRPr>
      </a:lvl6pPr>
      <a:lvl7pPr marL="0" marR="0" indent="914400" algn="ctr" defTabSz="1300480" rtl="0" latinLnBrk="0">
        <a:lnSpc>
          <a:spcPct val="100000"/>
        </a:lnSpc>
        <a:spcBef>
          <a:spcPts val="0"/>
        </a:spcBef>
        <a:spcAft>
          <a:spcPts val="0"/>
        </a:spcAft>
        <a:buClrTx/>
        <a:buSzTx/>
        <a:buFontTx/>
        <a:buNone/>
        <a:tabLst/>
        <a:defRPr sz="6000" b="0" i="0" u="none" strike="noStrike" cap="none" spc="0" baseline="0">
          <a:ln>
            <a:noFill/>
          </a:ln>
          <a:solidFill>
            <a:srgbClr val="000000"/>
          </a:solidFill>
          <a:uFillTx/>
          <a:latin typeface="Arial"/>
          <a:ea typeface="Arial"/>
          <a:cs typeface="Arial"/>
          <a:sym typeface="Arial"/>
        </a:defRPr>
      </a:lvl7pPr>
      <a:lvl8pPr marL="0" marR="0" indent="1371600" algn="ctr" defTabSz="1300480" rtl="0" latinLnBrk="0">
        <a:lnSpc>
          <a:spcPct val="100000"/>
        </a:lnSpc>
        <a:spcBef>
          <a:spcPts val="0"/>
        </a:spcBef>
        <a:spcAft>
          <a:spcPts val="0"/>
        </a:spcAft>
        <a:buClrTx/>
        <a:buSzTx/>
        <a:buFontTx/>
        <a:buNone/>
        <a:tabLst/>
        <a:defRPr sz="6000" b="0" i="0" u="none" strike="noStrike" cap="none" spc="0" baseline="0">
          <a:ln>
            <a:noFill/>
          </a:ln>
          <a:solidFill>
            <a:srgbClr val="000000"/>
          </a:solidFill>
          <a:uFillTx/>
          <a:latin typeface="Arial"/>
          <a:ea typeface="Arial"/>
          <a:cs typeface="Arial"/>
          <a:sym typeface="Arial"/>
        </a:defRPr>
      </a:lvl8pPr>
      <a:lvl9pPr marL="0" marR="0" indent="1828800" algn="ctr" defTabSz="1300480" rtl="0" latinLnBrk="0">
        <a:lnSpc>
          <a:spcPct val="100000"/>
        </a:lnSpc>
        <a:spcBef>
          <a:spcPts val="0"/>
        </a:spcBef>
        <a:spcAft>
          <a:spcPts val="0"/>
        </a:spcAft>
        <a:buClrTx/>
        <a:buSzTx/>
        <a:buFontTx/>
        <a:buNone/>
        <a:tabLst/>
        <a:defRPr sz="6000" b="0" i="0" u="none" strike="noStrike" cap="none" spc="0" baseline="0">
          <a:ln>
            <a:noFill/>
          </a:ln>
          <a:solidFill>
            <a:srgbClr val="000000"/>
          </a:solidFill>
          <a:uFillTx/>
          <a:latin typeface="Arial"/>
          <a:ea typeface="Arial"/>
          <a:cs typeface="Arial"/>
          <a:sym typeface="Arial"/>
        </a:defRPr>
      </a:lvl9pPr>
    </p:titleStyle>
    <p:bodyStyle>
      <a:lvl1pPr marL="0" marR="0" indent="0" algn="ctr" defTabSz="1300480" rtl="0" latinLnBrk="0">
        <a:lnSpc>
          <a:spcPct val="100000"/>
        </a:lnSpc>
        <a:spcBef>
          <a:spcPts val="1000"/>
        </a:spcBef>
        <a:spcAft>
          <a:spcPts val="0"/>
        </a:spcAft>
        <a:buClrTx/>
        <a:buSzTx/>
        <a:buFontTx/>
        <a:buNone/>
        <a:tabLst/>
        <a:defRPr sz="4200" b="0" i="0" u="none" strike="noStrike" cap="none" spc="0" baseline="0">
          <a:ln>
            <a:noFill/>
          </a:ln>
          <a:solidFill>
            <a:srgbClr val="000000"/>
          </a:solidFill>
          <a:uFillTx/>
          <a:latin typeface="Arial"/>
          <a:ea typeface="Arial"/>
          <a:cs typeface="Arial"/>
          <a:sym typeface="Arial"/>
        </a:defRPr>
      </a:lvl1pPr>
      <a:lvl2pPr marL="0" marR="0" indent="457200" algn="ctr" defTabSz="1300480" rtl="0" latinLnBrk="0">
        <a:lnSpc>
          <a:spcPct val="100000"/>
        </a:lnSpc>
        <a:spcBef>
          <a:spcPts val="1000"/>
        </a:spcBef>
        <a:spcAft>
          <a:spcPts val="0"/>
        </a:spcAft>
        <a:buClrTx/>
        <a:buSzTx/>
        <a:buFontTx/>
        <a:buNone/>
        <a:tabLst/>
        <a:defRPr sz="4200" b="0" i="0" u="none" strike="noStrike" cap="none" spc="0" baseline="0">
          <a:ln>
            <a:noFill/>
          </a:ln>
          <a:solidFill>
            <a:srgbClr val="000000"/>
          </a:solidFill>
          <a:uFillTx/>
          <a:latin typeface="Arial"/>
          <a:ea typeface="Arial"/>
          <a:cs typeface="Arial"/>
          <a:sym typeface="Arial"/>
        </a:defRPr>
      </a:lvl2pPr>
      <a:lvl3pPr marL="0" marR="0" indent="914400" algn="ctr" defTabSz="1300480" rtl="0" latinLnBrk="0">
        <a:lnSpc>
          <a:spcPct val="100000"/>
        </a:lnSpc>
        <a:spcBef>
          <a:spcPts val="1000"/>
        </a:spcBef>
        <a:spcAft>
          <a:spcPts val="0"/>
        </a:spcAft>
        <a:buClrTx/>
        <a:buSzTx/>
        <a:buFontTx/>
        <a:buNone/>
        <a:tabLst/>
        <a:defRPr sz="4200" b="0" i="0" u="none" strike="noStrike" cap="none" spc="0" baseline="0">
          <a:ln>
            <a:noFill/>
          </a:ln>
          <a:solidFill>
            <a:srgbClr val="000000"/>
          </a:solidFill>
          <a:uFillTx/>
          <a:latin typeface="Arial"/>
          <a:ea typeface="Arial"/>
          <a:cs typeface="Arial"/>
          <a:sym typeface="Arial"/>
        </a:defRPr>
      </a:lvl3pPr>
      <a:lvl4pPr marL="0" marR="0" indent="1371600" algn="ctr" defTabSz="1300480" rtl="0" latinLnBrk="0">
        <a:lnSpc>
          <a:spcPct val="100000"/>
        </a:lnSpc>
        <a:spcBef>
          <a:spcPts val="1000"/>
        </a:spcBef>
        <a:spcAft>
          <a:spcPts val="0"/>
        </a:spcAft>
        <a:buClrTx/>
        <a:buSzTx/>
        <a:buFontTx/>
        <a:buNone/>
        <a:tabLst/>
        <a:defRPr sz="4200" b="0" i="0" u="none" strike="noStrike" cap="none" spc="0" baseline="0">
          <a:ln>
            <a:noFill/>
          </a:ln>
          <a:solidFill>
            <a:srgbClr val="000000"/>
          </a:solidFill>
          <a:uFillTx/>
          <a:latin typeface="Arial"/>
          <a:ea typeface="Arial"/>
          <a:cs typeface="Arial"/>
          <a:sym typeface="Arial"/>
        </a:defRPr>
      </a:lvl4pPr>
      <a:lvl5pPr marL="0" marR="0" indent="1828800" algn="ctr" defTabSz="1300480" rtl="0" latinLnBrk="0">
        <a:lnSpc>
          <a:spcPct val="100000"/>
        </a:lnSpc>
        <a:spcBef>
          <a:spcPts val="1000"/>
        </a:spcBef>
        <a:spcAft>
          <a:spcPts val="0"/>
        </a:spcAft>
        <a:buClrTx/>
        <a:buSzTx/>
        <a:buFontTx/>
        <a:buNone/>
        <a:tabLst/>
        <a:defRPr sz="4200" b="0" i="0" u="none" strike="noStrike" cap="none" spc="0" baseline="0">
          <a:ln>
            <a:noFill/>
          </a:ln>
          <a:solidFill>
            <a:srgbClr val="000000"/>
          </a:solidFill>
          <a:uFillTx/>
          <a:latin typeface="Arial"/>
          <a:ea typeface="Arial"/>
          <a:cs typeface="Arial"/>
          <a:sym typeface="Arial"/>
        </a:defRPr>
      </a:lvl5pPr>
      <a:lvl6pPr marL="0" marR="0" indent="2286000" algn="ctr" defTabSz="1300480" rtl="0" latinLnBrk="0">
        <a:lnSpc>
          <a:spcPct val="100000"/>
        </a:lnSpc>
        <a:spcBef>
          <a:spcPts val="1000"/>
        </a:spcBef>
        <a:spcAft>
          <a:spcPts val="0"/>
        </a:spcAft>
        <a:buClrTx/>
        <a:buSzTx/>
        <a:buFontTx/>
        <a:buNone/>
        <a:tabLst/>
        <a:defRPr sz="4200" b="0" i="0" u="none" strike="noStrike" cap="none" spc="0" baseline="0">
          <a:ln>
            <a:noFill/>
          </a:ln>
          <a:solidFill>
            <a:srgbClr val="000000"/>
          </a:solidFill>
          <a:uFillTx/>
          <a:latin typeface="Arial"/>
          <a:ea typeface="Arial"/>
          <a:cs typeface="Arial"/>
          <a:sym typeface="Arial"/>
        </a:defRPr>
      </a:lvl6pPr>
      <a:lvl7pPr marL="0" marR="0" indent="2743200" algn="ctr" defTabSz="1300480" rtl="0" latinLnBrk="0">
        <a:lnSpc>
          <a:spcPct val="100000"/>
        </a:lnSpc>
        <a:spcBef>
          <a:spcPts val="1000"/>
        </a:spcBef>
        <a:spcAft>
          <a:spcPts val="0"/>
        </a:spcAft>
        <a:buClrTx/>
        <a:buSzTx/>
        <a:buFontTx/>
        <a:buNone/>
        <a:tabLst/>
        <a:defRPr sz="4200" b="0" i="0" u="none" strike="noStrike" cap="none" spc="0" baseline="0">
          <a:ln>
            <a:noFill/>
          </a:ln>
          <a:solidFill>
            <a:srgbClr val="000000"/>
          </a:solidFill>
          <a:uFillTx/>
          <a:latin typeface="Arial"/>
          <a:ea typeface="Arial"/>
          <a:cs typeface="Arial"/>
          <a:sym typeface="Arial"/>
        </a:defRPr>
      </a:lvl7pPr>
      <a:lvl8pPr marL="0" marR="0" indent="3200400" algn="ctr" defTabSz="1300480" rtl="0" latinLnBrk="0">
        <a:lnSpc>
          <a:spcPct val="100000"/>
        </a:lnSpc>
        <a:spcBef>
          <a:spcPts val="1000"/>
        </a:spcBef>
        <a:spcAft>
          <a:spcPts val="0"/>
        </a:spcAft>
        <a:buClrTx/>
        <a:buSzTx/>
        <a:buFontTx/>
        <a:buNone/>
        <a:tabLst/>
        <a:defRPr sz="4200" b="0" i="0" u="none" strike="noStrike" cap="none" spc="0" baseline="0">
          <a:ln>
            <a:noFill/>
          </a:ln>
          <a:solidFill>
            <a:srgbClr val="000000"/>
          </a:solidFill>
          <a:uFillTx/>
          <a:latin typeface="Arial"/>
          <a:ea typeface="Arial"/>
          <a:cs typeface="Arial"/>
          <a:sym typeface="Arial"/>
        </a:defRPr>
      </a:lvl8pPr>
      <a:lvl9pPr marL="0" marR="0" indent="3657600" algn="ctr" defTabSz="1300480" rtl="0" latinLnBrk="0">
        <a:lnSpc>
          <a:spcPct val="100000"/>
        </a:lnSpc>
        <a:spcBef>
          <a:spcPts val="1000"/>
        </a:spcBef>
        <a:spcAft>
          <a:spcPts val="0"/>
        </a:spcAft>
        <a:buClrTx/>
        <a:buSzTx/>
        <a:buFontTx/>
        <a:buNone/>
        <a:tabLst/>
        <a:defRPr sz="4200" b="0" i="0" u="none" strike="noStrike" cap="none" spc="0" baseline="0">
          <a:ln>
            <a:noFill/>
          </a:ln>
          <a:solidFill>
            <a:srgbClr val="000000"/>
          </a:solidFill>
          <a:uFillTx/>
          <a:latin typeface="Arial"/>
          <a:ea typeface="Arial"/>
          <a:cs typeface="Arial"/>
          <a:sym typeface="Arial"/>
        </a:defRPr>
      </a:lvl9pPr>
    </p:bodyStyle>
    <p:otherStyle>
      <a:lvl1pPr marL="0" marR="0" indent="0" algn="r" defTabSz="130048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rial"/>
        </a:defRPr>
      </a:lvl1pPr>
      <a:lvl2pPr marL="0" marR="0" indent="457200" algn="r" defTabSz="130048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rial"/>
        </a:defRPr>
      </a:lvl2pPr>
      <a:lvl3pPr marL="0" marR="0" indent="914400" algn="r" defTabSz="130048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rial"/>
        </a:defRPr>
      </a:lvl3pPr>
      <a:lvl4pPr marL="0" marR="0" indent="1371600" algn="r" defTabSz="130048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rial"/>
        </a:defRPr>
      </a:lvl4pPr>
      <a:lvl5pPr marL="0" marR="0" indent="1828800" algn="r" defTabSz="130048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rial"/>
        </a:defRPr>
      </a:lvl5pPr>
      <a:lvl6pPr marL="0" marR="0" indent="0" algn="r" defTabSz="130048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rial"/>
        </a:defRPr>
      </a:lvl6pPr>
      <a:lvl7pPr marL="0" marR="0" indent="0" algn="r" defTabSz="130048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rial"/>
        </a:defRPr>
      </a:lvl7pPr>
      <a:lvl8pPr marL="0" marR="0" indent="0" algn="r" defTabSz="130048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rial"/>
        </a:defRPr>
      </a:lvl8pPr>
      <a:lvl9pPr marL="0" marR="0" indent="0" algn="r" defTabSz="130048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Shape 44"/>
          <p:cNvSpPr/>
          <p:nvPr/>
        </p:nvSpPr>
        <p:spPr>
          <a:xfrm>
            <a:off x="195802" y="7016550"/>
            <a:ext cx="11716798" cy="2425277"/>
          </a:xfrm>
          <a:prstGeom prst="rect">
            <a:avLst/>
          </a:prstGeom>
          <a:ln w="3175">
            <a:miter lim="400000"/>
          </a:ln>
          <a:extLst>
            <a:ext uri="{C572A759-6A51-4108-AA02-DFA0A04FC94B}">
              <ma14:wrappingTextBoxFlag xmlns:ma14="http://schemas.microsoft.com/office/mac/drawingml/2011/main" xmlns="" val="1"/>
            </a:ext>
          </a:extLst>
        </p:spPr>
        <p:txBody>
          <a:bodyPr wrap="square" lIns="48767" tIns="48767" rIns="48767" bIns="48767">
            <a:spAutoFit/>
          </a:bodyPr>
          <a:lstStyle/>
          <a:p>
            <a:pPr>
              <a:lnSpc>
                <a:spcPct val="120000"/>
              </a:lnSpc>
              <a:defRPr sz="5400">
                <a:solidFill>
                  <a:srgbClr val="FFFFFF"/>
                </a:solidFill>
                <a:latin typeface="Constantia"/>
                <a:ea typeface="Constantia"/>
                <a:cs typeface="Constantia"/>
                <a:sym typeface="Constantia"/>
              </a:defRPr>
            </a:pPr>
            <a:r>
              <a:rPr lang="en-US" dirty="0" smtClean="0"/>
              <a:t>Facing the Impossible</a:t>
            </a:r>
            <a:endParaRPr lang="en-US" dirty="0" smtClean="0"/>
          </a:p>
          <a:p>
            <a:pPr>
              <a:lnSpc>
                <a:spcPct val="120000"/>
              </a:lnSpc>
              <a:defRPr sz="5400">
                <a:solidFill>
                  <a:srgbClr val="FFFFFF"/>
                </a:solidFill>
                <a:latin typeface="Constantia"/>
                <a:ea typeface="Constantia"/>
                <a:cs typeface="Constantia"/>
                <a:sym typeface="Constantia"/>
              </a:defRPr>
            </a:pPr>
            <a:r>
              <a:rPr sz="3600" dirty="0" smtClean="0"/>
              <a:t>Mark </a:t>
            </a:r>
            <a:r>
              <a:rPr lang="en-US" sz="3600" dirty="0" smtClean="0"/>
              <a:t>5:21-43</a:t>
            </a:r>
            <a:endParaRPr sz="3600" dirty="0"/>
          </a:p>
          <a:p>
            <a:pPr>
              <a:lnSpc>
                <a:spcPct val="120000"/>
              </a:lnSpc>
              <a:defRPr sz="3600">
                <a:solidFill>
                  <a:srgbClr val="FFFFFF"/>
                </a:solidFill>
                <a:latin typeface="Constantia"/>
                <a:ea typeface="Constantia"/>
                <a:cs typeface="Constantia"/>
                <a:sym typeface="Constantia"/>
              </a:defRPr>
            </a:pPr>
            <a:r>
              <a:rPr lang="en-US" dirty="0" smtClean="0"/>
              <a:t>Michael Lim</a:t>
            </a:r>
            <a:endParaRPr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Shape 67"/>
          <p:cNvSpPr>
            <a:spLocks noGrp="1"/>
          </p:cNvSpPr>
          <p:nvPr>
            <p:ph type="title" idx="4294967295"/>
          </p:nvPr>
        </p:nvSpPr>
        <p:spPr>
          <a:xfrm>
            <a:off x="213105" y="1460615"/>
            <a:ext cx="11689036" cy="1013273"/>
          </a:xfrm>
          <a:prstGeom prst="rect">
            <a:avLst/>
          </a:prstGeom>
        </p:spPr>
        <p:txBody>
          <a:bodyPr>
            <a:normAutofit/>
          </a:bodyPr>
          <a:lstStyle>
            <a:lvl1pPr algn="l" defTabSz="858316">
              <a:lnSpc>
                <a:spcPct val="120000"/>
              </a:lnSpc>
              <a:defRPr sz="3630">
                <a:latin typeface="Constantia"/>
                <a:ea typeface="Constantia"/>
                <a:cs typeface="Constantia"/>
                <a:sym typeface="Constantia"/>
              </a:defRPr>
            </a:lvl1pPr>
          </a:lstStyle>
          <a:p>
            <a:r>
              <a:rPr lang="en-US" sz="4180" dirty="0"/>
              <a:t>C</a:t>
            </a:r>
            <a:r>
              <a:rPr sz="4180" dirty="0" smtClean="0"/>
              <a:t>)</a:t>
            </a:r>
            <a:r>
              <a:rPr lang="en-US" sz="4180" dirty="0" smtClean="0"/>
              <a:t> </a:t>
            </a:r>
            <a:r>
              <a:rPr lang="en-US" sz="4180" dirty="0" smtClean="0"/>
              <a:t>Healing of </a:t>
            </a:r>
            <a:r>
              <a:rPr lang="en-US" sz="4180" dirty="0" err="1" smtClean="0"/>
              <a:t>Jairus</a:t>
            </a:r>
            <a:r>
              <a:rPr lang="en-US" sz="4180" dirty="0" smtClean="0"/>
              <a:t>’ Daughter (Mk 5:25-34)</a:t>
            </a:r>
            <a:endParaRPr sz="4180" dirty="0"/>
          </a:p>
        </p:txBody>
      </p:sp>
      <p:sp>
        <p:nvSpPr>
          <p:cNvPr id="2" name="TextBox 1"/>
          <p:cNvSpPr txBox="1"/>
          <p:nvPr/>
        </p:nvSpPr>
        <p:spPr>
          <a:xfrm>
            <a:off x="306294" y="2286000"/>
            <a:ext cx="12344400" cy="4407358"/>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lang="en-US" sz="2800" dirty="0" smtClean="0"/>
              <a:t>Test of Faith</a:t>
            </a:r>
          </a:p>
          <a:p>
            <a:pPr marR="0" algn="l" defTabSz="1300480" rtl="0" fontAlgn="auto" latinLnBrk="0" hangingPunct="0">
              <a:lnSpc>
                <a:spcPct val="100000"/>
              </a:lnSpc>
              <a:spcBef>
                <a:spcPts val="0"/>
              </a:spcBef>
              <a:spcAft>
                <a:spcPts val="0"/>
              </a:spcAft>
              <a:buClrTx/>
              <a:buSzTx/>
              <a:tabLst/>
            </a:pPr>
            <a:endParaRPr kumimoji="0" lang="en-US" sz="2800" b="0" i="0" u="none" strike="noStrike" cap="none" spc="0" normalizeH="0" baseline="0" dirty="0">
              <a:ln>
                <a:noFill/>
              </a:ln>
              <a:solidFill>
                <a:srgbClr val="000000"/>
              </a:solidFill>
              <a:effectLst/>
              <a:uFillTx/>
              <a:sym typeface="Arial"/>
            </a:endParaRPr>
          </a:p>
          <a:p>
            <a:pPr marR="0" algn="l" defTabSz="1300480" rtl="0" fontAlgn="auto" latinLnBrk="0" hangingPunct="0">
              <a:lnSpc>
                <a:spcPct val="100000"/>
              </a:lnSpc>
              <a:spcBef>
                <a:spcPts val="0"/>
              </a:spcBef>
              <a:spcAft>
                <a:spcPts val="0"/>
              </a:spcAft>
              <a:buClrTx/>
              <a:buSzTx/>
              <a:tabLst/>
            </a:pPr>
            <a:endParaRPr lang="en-US" sz="2800" dirty="0" smtClean="0"/>
          </a:p>
          <a:p>
            <a:pPr marR="0" algn="l" defTabSz="1300480" rtl="0" fontAlgn="auto" latinLnBrk="0" hangingPunct="0">
              <a:lnSpc>
                <a:spcPct val="100000"/>
              </a:lnSpc>
              <a:spcBef>
                <a:spcPts val="0"/>
              </a:spcBef>
              <a:spcAft>
                <a:spcPts val="0"/>
              </a:spcAft>
              <a:buClrTx/>
              <a:buSzTx/>
              <a:tabLst/>
            </a:pPr>
            <a:endParaRPr kumimoji="0" lang="en-US" sz="2800" b="0" i="0" u="none" strike="noStrike" cap="none" spc="0" normalizeH="0" baseline="0" dirty="0">
              <a:ln>
                <a:noFill/>
              </a:ln>
              <a:solidFill>
                <a:srgbClr val="000000"/>
              </a:solidFill>
              <a:effectLst/>
              <a:uFillTx/>
              <a:sym typeface="Arial"/>
            </a:endParaRPr>
          </a:p>
          <a:p>
            <a:pPr marR="0" algn="l" defTabSz="1300480" rtl="0" fontAlgn="auto" latinLnBrk="0" hangingPunct="0">
              <a:lnSpc>
                <a:spcPct val="100000"/>
              </a:lnSpc>
              <a:spcBef>
                <a:spcPts val="0"/>
              </a:spcBef>
              <a:spcAft>
                <a:spcPts val="0"/>
              </a:spcAft>
              <a:buClrTx/>
              <a:buSzTx/>
              <a:tabLst/>
            </a:pPr>
            <a:endParaRPr lang="en-US" sz="2800" dirty="0" smtClean="0"/>
          </a:p>
          <a:p>
            <a:pPr marR="0" algn="l" defTabSz="1300480" rtl="0" fontAlgn="auto" latinLnBrk="0" hangingPunct="0">
              <a:lnSpc>
                <a:spcPct val="100000"/>
              </a:lnSpc>
              <a:spcBef>
                <a:spcPts val="0"/>
              </a:spcBef>
              <a:spcAft>
                <a:spcPts val="0"/>
              </a:spcAft>
              <a:buClrTx/>
              <a:buSzTx/>
              <a:tabLst/>
            </a:pPr>
            <a:endParaRPr kumimoji="0" lang="en-US" sz="2800" b="0" i="0" u="none" strike="noStrike" cap="none" spc="0" normalizeH="0" baseline="0" dirty="0">
              <a:ln>
                <a:noFill/>
              </a:ln>
              <a:solidFill>
                <a:srgbClr val="000000"/>
              </a:solidFill>
              <a:effectLst/>
              <a:uFillTx/>
              <a:sym typeface="Arial"/>
            </a:endParaRPr>
          </a:p>
          <a:p>
            <a:pPr marR="0" algn="l" defTabSz="1300480" rtl="0" fontAlgn="auto" latinLnBrk="0" hangingPunct="0">
              <a:lnSpc>
                <a:spcPct val="100000"/>
              </a:lnSpc>
              <a:spcBef>
                <a:spcPts val="0"/>
              </a:spcBef>
              <a:spcAft>
                <a:spcPts val="0"/>
              </a:spcAft>
              <a:buClrTx/>
              <a:buSzTx/>
              <a:tabLst/>
            </a:pPr>
            <a:endParaRPr lang="en-US" sz="2800" dirty="0" smtClean="0"/>
          </a:p>
          <a:p>
            <a:pPr marR="0" algn="l" defTabSz="1300480" rtl="0" fontAlgn="auto" latinLnBrk="0" hangingPunct="0">
              <a:lnSpc>
                <a:spcPct val="100000"/>
              </a:lnSpc>
              <a:spcBef>
                <a:spcPts val="0"/>
              </a:spcBef>
              <a:spcAft>
                <a:spcPts val="0"/>
              </a:spcAft>
              <a:buClrTx/>
              <a:buSzTx/>
              <a:tabLst/>
            </a:pPr>
            <a:endParaRPr kumimoji="0" lang="en-US" sz="2800" b="0" i="0" u="none" strike="noStrike" cap="none" spc="0" normalizeH="0" baseline="0" dirty="0">
              <a:ln>
                <a:noFill/>
              </a:ln>
              <a:solidFill>
                <a:srgbClr val="000000"/>
              </a:solidFill>
              <a:effectLst/>
              <a:uFillTx/>
              <a:sym typeface="Arial"/>
            </a:endParaRPr>
          </a:p>
          <a:p>
            <a:pPr marL="457200" indent="-457200">
              <a:buFont typeface="Arial" panose="020B0604020202020204" pitchFamily="34" charset="0"/>
              <a:buChar char="•"/>
            </a:pPr>
            <a:r>
              <a:rPr lang="en-US" sz="2800" dirty="0" smtClean="0"/>
              <a:t>Healing</a:t>
            </a:r>
            <a:endParaRPr lang="en-US" sz="2800" dirty="0"/>
          </a:p>
          <a:p>
            <a:pPr marR="0" algn="l" defTabSz="1300480" rtl="0" fontAlgn="auto" latinLnBrk="0" hangingPunct="0">
              <a:lnSpc>
                <a:spcPct val="100000"/>
              </a:lnSpc>
              <a:spcBef>
                <a:spcPts val="0"/>
              </a:spcBef>
              <a:spcAft>
                <a:spcPts val="0"/>
              </a:spcAft>
              <a:buClrTx/>
              <a:buSzTx/>
              <a:tabLst/>
            </a:pPr>
            <a:endParaRPr kumimoji="0" lang="en-US" sz="2800" b="0" i="0" u="none" strike="noStrike" cap="none" spc="0" normalizeH="0" baseline="0" dirty="0">
              <a:ln>
                <a:noFill/>
              </a:ln>
              <a:solidFill>
                <a:srgbClr val="000000"/>
              </a:solidFill>
              <a:effectLst/>
              <a:uFillTx/>
              <a:sym typeface="Arial"/>
            </a:endParaRPr>
          </a:p>
        </p:txBody>
      </p:sp>
      <p:sp>
        <p:nvSpPr>
          <p:cNvPr id="3" name="TextBox 2"/>
          <p:cNvSpPr txBox="1"/>
          <p:nvPr/>
        </p:nvSpPr>
        <p:spPr>
          <a:xfrm>
            <a:off x="1016000" y="2815374"/>
            <a:ext cx="10668000" cy="7592846"/>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lang="en-US" sz="2500" dirty="0" err="1" smtClean="0"/>
              <a:t>Jairus</a:t>
            </a:r>
            <a:r>
              <a:rPr lang="en-US" sz="2500" dirty="0" smtClean="0"/>
              <a:t>’ faith is tested 1) by the distance, 2) by the woman’s healing, and 3) by news of his daughter’s death</a:t>
            </a:r>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1200" dirty="0" smtClean="0"/>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lang="en-US" sz="2500" dirty="0" smtClean="0"/>
              <a:t>Jesus encourages </a:t>
            </a:r>
            <a:r>
              <a:rPr lang="en-US" sz="2500" dirty="0" err="1" smtClean="0"/>
              <a:t>Jairus</a:t>
            </a:r>
            <a:r>
              <a:rPr lang="en-US" sz="2500" dirty="0" smtClean="0"/>
              <a:t> “Do not be afraid any longer, only believe” (i.e. stop fearing in unbelief but keep on believing)</a:t>
            </a:r>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1200" dirty="0" smtClean="0"/>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lang="en-US" sz="2500" dirty="0" smtClean="0"/>
              <a:t>Present tense indicates that </a:t>
            </a:r>
            <a:r>
              <a:rPr lang="en-US" sz="2500" dirty="0" err="1" smtClean="0"/>
              <a:t>Jairus</a:t>
            </a:r>
            <a:r>
              <a:rPr lang="en-US" sz="2500" dirty="0" smtClean="0"/>
              <a:t> had not lost faith, and Jesus was encouraging </a:t>
            </a:r>
            <a:r>
              <a:rPr lang="en-US" sz="2500" dirty="0" err="1" smtClean="0"/>
              <a:t>Jairus</a:t>
            </a:r>
            <a:r>
              <a:rPr lang="en-US" sz="2500" dirty="0" smtClean="0"/>
              <a:t> to strengthen his faith</a:t>
            </a:r>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2500" dirty="0"/>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2500" dirty="0" smtClean="0"/>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lang="en-US" sz="2500" dirty="0" smtClean="0"/>
              <a:t>Commands the girl to get up and walk</a:t>
            </a:r>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1200" dirty="0"/>
          </a:p>
          <a:p>
            <a:pPr marL="342900" indent="-342900">
              <a:buFont typeface="Arial" panose="020B0604020202020204" pitchFamily="34" charset="0"/>
              <a:buChar char="•"/>
            </a:pPr>
            <a:r>
              <a:rPr lang="en-US" sz="2500" dirty="0"/>
              <a:t>Jesus tells all to leave and brings with him only Peter, James, John, and the girl’s </a:t>
            </a:r>
            <a:r>
              <a:rPr lang="en-US" sz="2500" dirty="0" smtClean="0"/>
              <a:t>parents (“silence theme” of Mark’s gospel- points to something greater)</a:t>
            </a:r>
          </a:p>
          <a:p>
            <a:pPr marL="342900" indent="-342900">
              <a:buFont typeface="Arial" panose="020B0604020202020204" pitchFamily="34" charset="0"/>
              <a:buChar char="•"/>
            </a:pPr>
            <a:endParaRPr lang="en-US" sz="1200" dirty="0"/>
          </a:p>
          <a:p>
            <a:pPr marL="342900" indent="-342900">
              <a:buFont typeface="Arial" panose="020B0604020202020204" pitchFamily="34" charset="0"/>
              <a:buChar char="•"/>
            </a:pPr>
            <a:r>
              <a:rPr lang="en-US" sz="2500" dirty="0" smtClean="0"/>
              <a:t>Woman’s story points to it: relationship with Jesus and forgiveness of sin</a:t>
            </a:r>
          </a:p>
          <a:p>
            <a:pPr marL="342900" indent="-342900">
              <a:buFont typeface="Arial" panose="020B0604020202020204" pitchFamily="34" charset="0"/>
              <a:buChar char="•"/>
            </a:pPr>
            <a:endParaRPr lang="en-US" sz="1200" dirty="0" smtClean="0"/>
          </a:p>
          <a:p>
            <a:pPr marL="342900" indent="-342900">
              <a:buFont typeface="Arial" panose="020B0604020202020204" pitchFamily="34" charset="0"/>
              <a:buChar char="•"/>
            </a:pPr>
            <a:endParaRPr lang="en-US" sz="1200" dirty="0"/>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1200" dirty="0"/>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2500" dirty="0" smtClean="0"/>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2500" dirty="0" smtClean="0"/>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2800" dirty="0" smtClean="0"/>
          </a:p>
        </p:txBody>
      </p:sp>
    </p:spTree>
    <p:extLst>
      <p:ext uri="{BB962C8B-B14F-4D97-AF65-F5344CB8AC3E}">
        <p14:creationId xmlns:p14="http://schemas.microsoft.com/office/powerpoint/2010/main" val="37956641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fill="hold"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Shape 67"/>
          <p:cNvSpPr>
            <a:spLocks noGrp="1"/>
          </p:cNvSpPr>
          <p:nvPr>
            <p:ph type="title" idx="4294967295"/>
          </p:nvPr>
        </p:nvSpPr>
        <p:spPr>
          <a:xfrm>
            <a:off x="213105" y="1460615"/>
            <a:ext cx="11689036" cy="1013273"/>
          </a:xfrm>
          <a:prstGeom prst="rect">
            <a:avLst/>
          </a:prstGeom>
        </p:spPr>
        <p:txBody>
          <a:bodyPr>
            <a:normAutofit/>
          </a:bodyPr>
          <a:lstStyle>
            <a:lvl1pPr algn="l" defTabSz="858316">
              <a:lnSpc>
                <a:spcPct val="120000"/>
              </a:lnSpc>
              <a:defRPr sz="3630">
                <a:latin typeface="Constantia"/>
                <a:ea typeface="Constantia"/>
                <a:cs typeface="Constantia"/>
                <a:sym typeface="Constantia"/>
              </a:defRPr>
            </a:lvl1pPr>
          </a:lstStyle>
          <a:p>
            <a:r>
              <a:rPr lang="en-US" sz="4180" dirty="0"/>
              <a:t>C) Healing of </a:t>
            </a:r>
            <a:r>
              <a:rPr lang="en-US" sz="4180" dirty="0" err="1"/>
              <a:t>Jairus</a:t>
            </a:r>
            <a:r>
              <a:rPr lang="en-US" sz="4180" dirty="0"/>
              <a:t>’ Daughter (Mk 5:25-34)</a:t>
            </a:r>
            <a:endParaRPr sz="4180" dirty="0"/>
          </a:p>
        </p:txBody>
      </p:sp>
      <p:sp>
        <p:nvSpPr>
          <p:cNvPr id="2" name="TextBox 1"/>
          <p:cNvSpPr txBox="1"/>
          <p:nvPr/>
        </p:nvSpPr>
        <p:spPr>
          <a:xfrm>
            <a:off x="319741" y="2286000"/>
            <a:ext cx="12344400" cy="637095"/>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pPr marR="0" algn="l" defTabSz="1300480" rtl="0" fontAlgn="auto" latinLnBrk="0" hangingPunct="0">
              <a:lnSpc>
                <a:spcPct val="100000"/>
              </a:lnSpc>
              <a:spcBef>
                <a:spcPts val="0"/>
              </a:spcBef>
              <a:spcAft>
                <a:spcPts val="0"/>
              </a:spcAft>
              <a:buClrTx/>
              <a:buSzTx/>
              <a:tabLst/>
            </a:pPr>
            <a:r>
              <a:rPr lang="en-US" sz="3500" dirty="0" smtClean="0"/>
              <a:t>Forgiveness of Sin (Mark 2:3-12)</a:t>
            </a:r>
            <a:endParaRPr kumimoji="0" lang="en-US" sz="3500" b="0" i="0" u="none" strike="noStrike" cap="none" spc="0" normalizeH="0" baseline="0" dirty="0">
              <a:ln>
                <a:noFill/>
              </a:ln>
              <a:solidFill>
                <a:srgbClr val="000000"/>
              </a:solidFill>
              <a:effectLst/>
              <a:uFillTx/>
              <a:sym typeface="Arial"/>
            </a:endParaRPr>
          </a:p>
        </p:txBody>
      </p:sp>
      <p:sp>
        <p:nvSpPr>
          <p:cNvPr id="4" name="TextBox 3"/>
          <p:cNvSpPr txBox="1"/>
          <p:nvPr/>
        </p:nvSpPr>
        <p:spPr>
          <a:xfrm>
            <a:off x="463176" y="2916075"/>
            <a:ext cx="12522200" cy="6992681"/>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pPr marL="0" marR="0" indent="0" algn="l" defTabSz="1300480" rtl="0" fontAlgn="auto" latinLnBrk="0" hangingPunct="0">
              <a:lnSpc>
                <a:spcPct val="100000"/>
              </a:lnSpc>
              <a:spcBef>
                <a:spcPts val="0"/>
              </a:spcBef>
              <a:spcAft>
                <a:spcPts val="0"/>
              </a:spcAft>
              <a:buClrTx/>
              <a:buSzTx/>
              <a:buFontTx/>
              <a:buNone/>
              <a:tabLst/>
            </a:pPr>
            <a:r>
              <a:rPr lang="en-US" sz="2800" dirty="0" smtClean="0"/>
              <a:t>3 And they came, bringing Him a paralytic, carried by four men. 4 Being unable to get to Him because of the crowd, they removed the roof above Him; and when they had dug an opening, they let down the pallet on which the paralytic was lying. 5 And Jesus seeing their faith said to the paralytic, “Son, your sins are forgiven.” 6 But some of the scribes were sitting there and reasoning in their hearts, 7 “Why does this man speak that way? He is blaspheming; who can forgive sins but God alone?” 8 Immediately Jesus, aware in His spirit that they were reasoning that way within themselves, said to them, “Why are you reasoning about these things in your hearts? 9 Which is easier, to say to the paralytic, ‘Your sins are forgiven’; or to say, ‘Get up, and pick up your pallet, and walk’? 10 But so that you may know that the Son of Man has authority on earth to forgive sins”- He said to the paralytic, 11 “I say to you, get up, pick up your pallet, and go home.” 12 And he got up and immediately picked up the pallet and went out in the sight of everyone, so that they were all amazed and were glorifying God, saying, “We have never seen anything like this.”</a:t>
            </a:r>
            <a:endParaRPr kumimoji="0" lang="en-US" sz="2800" b="0" i="0" u="none" strike="noStrike" cap="none" spc="0" normalizeH="0" baseline="0" dirty="0">
              <a:ln>
                <a:noFill/>
              </a:ln>
              <a:solidFill>
                <a:srgbClr val="000000"/>
              </a:solidFill>
              <a:effectLst/>
              <a:uFillTx/>
              <a:latin typeface="Arial"/>
              <a:ea typeface="Arial"/>
              <a:cs typeface="Arial"/>
              <a:sym typeface="Arial"/>
            </a:endParaRPr>
          </a:p>
        </p:txBody>
      </p:sp>
    </p:spTree>
    <p:extLst>
      <p:ext uri="{BB962C8B-B14F-4D97-AF65-F5344CB8AC3E}">
        <p14:creationId xmlns:p14="http://schemas.microsoft.com/office/powerpoint/2010/main" val="9152358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fill="hold"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44600" y="1905000"/>
            <a:ext cx="10515600" cy="529374"/>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pPr marL="0" marR="0" indent="0" algn="ctr" defTabSz="1300480"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smtClean="0">
                <a:ln>
                  <a:noFill/>
                </a:ln>
                <a:solidFill>
                  <a:srgbClr val="000000"/>
                </a:solidFill>
                <a:effectLst/>
                <a:uFillTx/>
                <a:latin typeface="Arial"/>
                <a:ea typeface="Arial"/>
                <a:cs typeface="Arial"/>
                <a:sym typeface="Arial"/>
              </a:rPr>
              <a:t>Small Group Discussion</a:t>
            </a:r>
            <a:r>
              <a:rPr kumimoji="0" lang="en-US" sz="2800" b="1" i="0" u="none" strike="noStrike" cap="none" spc="0" normalizeH="0" dirty="0" smtClean="0">
                <a:ln>
                  <a:noFill/>
                </a:ln>
                <a:solidFill>
                  <a:srgbClr val="000000"/>
                </a:solidFill>
                <a:effectLst/>
                <a:uFillTx/>
                <a:latin typeface="Arial"/>
                <a:ea typeface="Arial"/>
                <a:cs typeface="Arial"/>
                <a:sym typeface="Arial"/>
              </a:rPr>
              <a:t> Groups</a:t>
            </a:r>
            <a:endParaRPr kumimoji="0" lang="en-US" sz="2800" b="1" i="0" u="none" strike="noStrike" cap="none" spc="0" normalizeH="0" baseline="0" dirty="0">
              <a:ln>
                <a:noFill/>
              </a:ln>
              <a:solidFill>
                <a:srgbClr val="000000"/>
              </a:solidFill>
              <a:effectLst/>
              <a:uFillTx/>
              <a:latin typeface="Arial"/>
              <a:ea typeface="Arial"/>
              <a:cs typeface="Arial"/>
              <a:sym typeface="Arial"/>
            </a:endParaRPr>
          </a:p>
        </p:txBody>
      </p:sp>
      <p:sp>
        <p:nvSpPr>
          <p:cNvPr id="7" name="Oval 6"/>
          <p:cNvSpPr/>
          <p:nvPr/>
        </p:nvSpPr>
        <p:spPr>
          <a:xfrm>
            <a:off x="787400" y="4419600"/>
            <a:ext cx="3276600" cy="614562"/>
          </a:xfrm>
          <a:prstGeom prst="ellipse">
            <a:avLst/>
          </a:prstGeom>
          <a:ln/>
        </p:spPr>
        <p:style>
          <a:lnRef idx="1">
            <a:schemeClr val="accent3"/>
          </a:lnRef>
          <a:fillRef idx="2">
            <a:schemeClr val="accent3"/>
          </a:fillRef>
          <a:effectRef idx="1">
            <a:schemeClr val="accent3"/>
          </a:effectRef>
          <a:fontRef idx="minor">
            <a:schemeClr val="dk1"/>
          </a:fontRef>
        </p:style>
        <p:txBody>
          <a:bodyPr rot="0" spcFirstLastPara="1" vertOverflow="overflow" horzOverflow="overflow" vert="horz" wrap="square" lIns="48767" tIns="48767" rIns="48767" bIns="48767" numCol="1" spcCol="38100" rtlCol="0" anchor="t">
            <a:spAutoFit/>
          </a:bodyPr>
          <a:lstStyle/>
          <a:p>
            <a:pPr marL="0" marR="0" indent="0" algn="ctr" defTabSz="1300480" rtl="0" fontAlgn="auto" latinLnBrk="0" hangingPunct="0">
              <a:lnSpc>
                <a:spcPct val="100000"/>
              </a:lnSpc>
              <a:spcBef>
                <a:spcPts val="0"/>
              </a:spcBef>
              <a:spcAft>
                <a:spcPts val="0"/>
              </a:spcAft>
              <a:buClrTx/>
              <a:buSzTx/>
              <a:buFontTx/>
              <a:buNone/>
              <a:tabLst/>
            </a:pPr>
            <a:r>
              <a:rPr kumimoji="0" lang="en-US" sz="2200" b="1" i="0" u="none" strike="noStrike" cap="none" spc="0" normalizeH="0" baseline="0" dirty="0" smtClean="0">
                <a:ln>
                  <a:noFill/>
                </a:ln>
                <a:solidFill>
                  <a:srgbClr val="000000"/>
                </a:solidFill>
                <a:effectLst/>
                <a:uFillTx/>
                <a:latin typeface="Arial"/>
                <a:ea typeface="Arial"/>
                <a:cs typeface="Arial"/>
                <a:sym typeface="Arial"/>
              </a:rPr>
              <a:t>Michael</a:t>
            </a:r>
            <a:endParaRPr kumimoji="0" lang="en-US" sz="2200" b="1" i="0" u="none" strike="noStrike" cap="none" spc="0" normalizeH="0" baseline="0" dirty="0">
              <a:ln>
                <a:noFill/>
              </a:ln>
              <a:solidFill>
                <a:srgbClr val="000000"/>
              </a:solidFill>
              <a:effectLst/>
              <a:uFillTx/>
              <a:latin typeface="Arial"/>
              <a:ea typeface="Arial"/>
              <a:cs typeface="Arial"/>
              <a:sym typeface="Arial"/>
            </a:endParaRPr>
          </a:p>
        </p:txBody>
      </p:sp>
      <p:sp>
        <p:nvSpPr>
          <p:cNvPr id="9" name="Oval 8"/>
          <p:cNvSpPr/>
          <p:nvPr/>
        </p:nvSpPr>
        <p:spPr>
          <a:xfrm>
            <a:off x="635000" y="7467600"/>
            <a:ext cx="2971800" cy="614562"/>
          </a:xfrm>
          <a:prstGeom prst="ellipse">
            <a:avLst/>
          </a:prstGeom>
          <a:ln/>
        </p:spPr>
        <p:style>
          <a:lnRef idx="1">
            <a:schemeClr val="accent3"/>
          </a:lnRef>
          <a:fillRef idx="2">
            <a:schemeClr val="accent3"/>
          </a:fillRef>
          <a:effectRef idx="1">
            <a:schemeClr val="accent3"/>
          </a:effectRef>
          <a:fontRef idx="minor">
            <a:schemeClr val="dk1"/>
          </a:fontRef>
        </p:style>
        <p:txBody>
          <a:bodyPr rot="0" spcFirstLastPara="1" vertOverflow="overflow" horzOverflow="overflow" vert="horz" wrap="square" lIns="48767" tIns="48767" rIns="48767" bIns="48767" numCol="1" spcCol="38100" rtlCol="0" anchor="t">
            <a:spAutoFit/>
          </a:bodyPr>
          <a:lstStyle/>
          <a:p>
            <a:pPr marL="0" marR="0" indent="0" algn="ctr" defTabSz="1300480" rtl="0" fontAlgn="auto" latinLnBrk="0" hangingPunct="0">
              <a:lnSpc>
                <a:spcPct val="100000"/>
              </a:lnSpc>
              <a:spcBef>
                <a:spcPts val="0"/>
              </a:spcBef>
              <a:spcAft>
                <a:spcPts val="0"/>
              </a:spcAft>
              <a:buClrTx/>
              <a:buSzTx/>
              <a:buFontTx/>
              <a:buNone/>
              <a:tabLst/>
            </a:pPr>
            <a:r>
              <a:rPr kumimoji="0" lang="en-US" sz="2200" b="1" i="0" u="none" strike="noStrike" cap="none" spc="0" normalizeH="0" baseline="0" dirty="0" smtClean="0">
                <a:ln>
                  <a:noFill/>
                </a:ln>
                <a:solidFill>
                  <a:srgbClr val="000000"/>
                </a:solidFill>
                <a:effectLst/>
                <a:uFillTx/>
                <a:latin typeface="Arial"/>
                <a:ea typeface="Arial"/>
                <a:cs typeface="Arial"/>
                <a:sym typeface="Arial"/>
              </a:rPr>
              <a:t>Pastor</a:t>
            </a:r>
            <a:r>
              <a:rPr kumimoji="0" lang="en-US" sz="2200" b="1" i="0" u="none" strike="noStrike" cap="none" spc="0" normalizeH="0" dirty="0" smtClean="0">
                <a:ln>
                  <a:noFill/>
                </a:ln>
                <a:solidFill>
                  <a:srgbClr val="000000"/>
                </a:solidFill>
                <a:effectLst/>
                <a:uFillTx/>
                <a:latin typeface="Arial"/>
                <a:ea typeface="Arial"/>
                <a:cs typeface="Arial"/>
                <a:sym typeface="Arial"/>
              </a:rPr>
              <a:t> Paul</a:t>
            </a:r>
            <a:endParaRPr kumimoji="0" lang="en-US" sz="2200" b="1" i="0" u="none" strike="noStrike" cap="none" spc="0" normalizeH="0" baseline="0" dirty="0">
              <a:ln>
                <a:noFill/>
              </a:ln>
              <a:solidFill>
                <a:srgbClr val="000000"/>
              </a:solidFill>
              <a:effectLst/>
              <a:uFillTx/>
              <a:latin typeface="Arial"/>
              <a:ea typeface="Arial"/>
              <a:cs typeface="Arial"/>
              <a:sym typeface="Arial"/>
            </a:endParaRPr>
          </a:p>
        </p:txBody>
      </p:sp>
      <p:sp>
        <p:nvSpPr>
          <p:cNvPr id="10" name="Oval 9"/>
          <p:cNvSpPr/>
          <p:nvPr/>
        </p:nvSpPr>
        <p:spPr>
          <a:xfrm>
            <a:off x="9321800" y="7620000"/>
            <a:ext cx="2895600" cy="614562"/>
          </a:xfrm>
          <a:prstGeom prst="ellipse">
            <a:avLst/>
          </a:prstGeom>
          <a:ln/>
        </p:spPr>
        <p:style>
          <a:lnRef idx="1">
            <a:schemeClr val="accent3"/>
          </a:lnRef>
          <a:fillRef idx="2">
            <a:schemeClr val="accent3"/>
          </a:fillRef>
          <a:effectRef idx="1">
            <a:schemeClr val="accent3"/>
          </a:effectRef>
          <a:fontRef idx="minor">
            <a:schemeClr val="dk1"/>
          </a:fontRef>
        </p:style>
        <p:txBody>
          <a:bodyPr rot="0" spcFirstLastPara="1" vertOverflow="overflow" horzOverflow="overflow" vert="horz" wrap="square" lIns="48767" tIns="48767" rIns="48767" bIns="48767" numCol="1" spcCol="38100" rtlCol="0" anchor="t">
            <a:spAutoFit/>
          </a:bodyPr>
          <a:lstStyle/>
          <a:p>
            <a:pPr marL="0" marR="0" indent="0" algn="ctr" defTabSz="1300480" rtl="0" fontAlgn="auto" latinLnBrk="0" hangingPunct="0">
              <a:lnSpc>
                <a:spcPct val="100000"/>
              </a:lnSpc>
              <a:spcBef>
                <a:spcPts val="0"/>
              </a:spcBef>
              <a:spcAft>
                <a:spcPts val="0"/>
              </a:spcAft>
              <a:buClrTx/>
              <a:buSzTx/>
              <a:buFontTx/>
              <a:buNone/>
              <a:tabLst/>
            </a:pPr>
            <a:r>
              <a:rPr kumimoji="0" lang="en-US" sz="2200" b="1" i="0" u="none" strike="noStrike" cap="none" spc="0" normalizeH="0" baseline="0" dirty="0" smtClean="0">
                <a:ln>
                  <a:noFill/>
                </a:ln>
                <a:solidFill>
                  <a:srgbClr val="000000"/>
                </a:solidFill>
                <a:effectLst/>
                <a:uFillTx/>
                <a:latin typeface="Arial"/>
                <a:ea typeface="Arial"/>
                <a:cs typeface="Arial"/>
                <a:sym typeface="Arial"/>
              </a:rPr>
              <a:t>Johannes</a:t>
            </a:r>
            <a:endParaRPr kumimoji="0" lang="en-US" sz="2200" b="1" i="0" u="none" strike="noStrike" cap="none" spc="0" normalizeH="0" baseline="0" dirty="0">
              <a:ln>
                <a:noFill/>
              </a:ln>
              <a:solidFill>
                <a:srgbClr val="000000"/>
              </a:solidFill>
              <a:effectLst/>
              <a:uFillTx/>
              <a:latin typeface="Arial"/>
              <a:ea typeface="Arial"/>
              <a:cs typeface="Arial"/>
              <a:sym typeface="Arial"/>
            </a:endParaRPr>
          </a:p>
        </p:txBody>
      </p:sp>
      <p:sp>
        <p:nvSpPr>
          <p:cNvPr id="11" name="Oval 10"/>
          <p:cNvSpPr/>
          <p:nvPr/>
        </p:nvSpPr>
        <p:spPr>
          <a:xfrm>
            <a:off x="5130800" y="7620000"/>
            <a:ext cx="2895600" cy="614562"/>
          </a:xfrm>
          <a:prstGeom prst="ellipse">
            <a:avLst/>
          </a:prstGeom>
          <a:ln/>
        </p:spPr>
        <p:style>
          <a:lnRef idx="1">
            <a:schemeClr val="accent3"/>
          </a:lnRef>
          <a:fillRef idx="2">
            <a:schemeClr val="accent3"/>
          </a:fillRef>
          <a:effectRef idx="1">
            <a:schemeClr val="accent3"/>
          </a:effectRef>
          <a:fontRef idx="minor">
            <a:schemeClr val="dk1"/>
          </a:fontRef>
        </p:style>
        <p:txBody>
          <a:bodyPr rot="0" spcFirstLastPara="1" vertOverflow="overflow" horzOverflow="overflow" vert="horz" wrap="square" lIns="48767" tIns="48767" rIns="48767" bIns="48767" numCol="1" spcCol="38100" rtlCol="0" anchor="t">
            <a:spAutoFit/>
          </a:bodyPr>
          <a:lstStyle/>
          <a:p>
            <a:pPr marL="0" marR="0" indent="0" algn="ctr" defTabSz="1300480" rtl="0" fontAlgn="auto" latinLnBrk="0" hangingPunct="0">
              <a:lnSpc>
                <a:spcPct val="100000"/>
              </a:lnSpc>
              <a:spcBef>
                <a:spcPts val="0"/>
              </a:spcBef>
              <a:spcAft>
                <a:spcPts val="0"/>
              </a:spcAft>
              <a:buClrTx/>
              <a:buSzTx/>
              <a:buFontTx/>
              <a:buNone/>
              <a:tabLst/>
            </a:pPr>
            <a:r>
              <a:rPr kumimoji="0" lang="en-US" sz="2200" b="1" i="0" u="none" strike="noStrike" cap="none" spc="0" normalizeH="0" baseline="0" dirty="0" smtClean="0">
                <a:ln>
                  <a:noFill/>
                </a:ln>
                <a:solidFill>
                  <a:srgbClr val="000000"/>
                </a:solidFill>
                <a:effectLst/>
                <a:uFillTx/>
                <a:latin typeface="Arial"/>
                <a:ea typeface="Arial"/>
                <a:cs typeface="Arial"/>
                <a:sym typeface="Arial"/>
              </a:rPr>
              <a:t>Josh</a:t>
            </a:r>
            <a:endParaRPr kumimoji="0" lang="en-US" sz="2200" b="1" i="0" u="none" strike="noStrike" cap="none" spc="0" normalizeH="0" baseline="0" dirty="0">
              <a:ln>
                <a:noFill/>
              </a:ln>
              <a:solidFill>
                <a:srgbClr val="000000"/>
              </a:solidFill>
              <a:effectLst/>
              <a:uFillTx/>
              <a:latin typeface="Arial"/>
              <a:ea typeface="Arial"/>
              <a:cs typeface="Arial"/>
              <a:sym typeface="Arial"/>
            </a:endParaRPr>
          </a:p>
        </p:txBody>
      </p:sp>
      <p:sp>
        <p:nvSpPr>
          <p:cNvPr id="12" name="Rectangle 11"/>
          <p:cNvSpPr/>
          <p:nvPr/>
        </p:nvSpPr>
        <p:spPr>
          <a:xfrm>
            <a:off x="3073400" y="2743200"/>
            <a:ext cx="6553200" cy="437041"/>
          </a:xfrm>
          <a:prstGeom prst="rect">
            <a:avLst/>
          </a:prstGeom>
          <a:ln/>
        </p:spPr>
        <p:style>
          <a:lnRef idx="1">
            <a:schemeClr val="dk1"/>
          </a:lnRef>
          <a:fillRef idx="2">
            <a:schemeClr val="dk1"/>
          </a:fillRef>
          <a:effectRef idx="1">
            <a:schemeClr val="dk1"/>
          </a:effectRef>
          <a:fontRef idx="minor">
            <a:schemeClr val="dk1"/>
          </a:fontRef>
        </p:style>
        <p:txBody>
          <a:bodyPr rot="0" spcFirstLastPara="1" vertOverflow="overflow" horzOverflow="overflow" vert="horz" wrap="square" lIns="48767" tIns="48767" rIns="48767" bIns="48767" numCol="1" spcCol="38100" rtlCol="0" anchor="t">
            <a:spAutoFit/>
          </a:bodyPr>
          <a:lstStyle/>
          <a:p>
            <a:pPr marL="0" marR="0" indent="0" algn="ctr" defTabSz="1300480" rtl="0" fontAlgn="auto" latinLnBrk="0" hangingPunct="0">
              <a:lnSpc>
                <a:spcPct val="100000"/>
              </a:lnSpc>
              <a:spcBef>
                <a:spcPts val="0"/>
              </a:spcBef>
              <a:spcAft>
                <a:spcPts val="0"/>
              </a:spcAft>
              <a:buClrTx/>
              <a:buSzTx/>
              <a:buFontTx/>
              <a:buNone/>
              <a:tabLst/>
            </a:pPr>
            <a:r>
              <a:rPr kumimoji="0" lang="en-US" sz="2200" b="0" i="0" u="none" strike="noStrike" cap="none" spc="0" normalizeH="0" baseline="0" dirty="0" smtClean="0">
                <a:ln>
                  <a:noFill/>
                </a:ln>
                <a:solidFill>
                  <a:srgbClr val="000000"/>
                </a:solidFill>
                <a:effectLst/>
                <a:uFillTx/>
                <a:latin typeface="Arial"/>
                <a:ea typeface="Arial"/>
                <a:cs typeface="Arial"/>
                <a:sym typeface="Arial"/>
              </a:rPr>
              <a:t>OIF Stage</a:t>
            </a:r>
            <a:endParaRPr kumimoji="0" lang="en-US" sz="2200" b="0" i="0" u="none" strike="noStrike" cap="none" spc="0" normalizeH="0" baseline="0" dirty="0">
              <a:ln>
                <a:noFill/>
              </a:ln>
              <a:solidFill>
                <a:srgbClr val="000000"/>
              </a:solidFill>
              <a:effectLst/>
              <a:uFillTx/>
              <a:latin typeface="Arial"/>
              <a:ea typeface="Arial"/>
              <a:cs typeface="Arial"/>
              <a:sym typeface="Arial"/>
            </a:endParaRPr>
          </a:p>
        </p:txBody>
      </p:sp>
      <p:sp>
        <p:nvSpPr>
          <p:cNvPr id="13" name="Oval 12"/>
          <p:cNvSpPr/>
          <p:nvPr/>
        </p:nvSpPr>
        <p:spPr>
          <a:xfrm>
            <a:off x="5207000" y="4419600"/>
            <a:ext cx="3048000" cy="614562"/>
          </a:xfrm>
          <a:prstGeom prst="ellipse">
            <a:avLst/>
          </a:prstGeom>
          <a:ln/>
        </p:spPr>
        <p:style>
          <a:lnRef idx="1">
            <a:schemeClr val="accent3"/>
          </a:lnRef>
          <a:fillRef idx="2">
            <a:schemeClr val="accent3"/>
          </a:fillRef>
          <a:effectRef idx="1">
            <a:schemeClr val="accent3"/>
          </a:effectRef>
          <a:fontRef idx="minor">
            <a:schemeClr val="dk1"/>
          </a:fontRef>
        </p:style>
        <p:txBody>
          <a:bodyPr rot="0" spcFirstLastPara="1" vertOverflow="overflow" horzOverflow="overflow" vert="horz" wrap="square" lIns="48767" tIns="48767" rIns="48767" bIns="48767" numCol="1" spcCol="38100" rtlCol="0" anchor="t">
            <a:spAutoFit/>
          </a:bodyPr>
          <a:lstStyle/>
          <a:p>
            <a:pPr marL="0" marR="0" indent="0" algn="ctr" defTabSz="1300480" rtl="0" fontAlgn="auto" latinLnBrk="0" hangingPunct="0">
              <a:lnSpc>
                <a:spcPct val="100000"/>
              </a:lnSpc>
              <a:spcBef>
                <a:spcPts val="0"/>
              </a:spcBef>
              <a:spcAft>
                <a:spcPts val="0"/>
              </a:spcAft>
              <a:buClrTx/>
              <a:buSzTx/>
              <a:buFontTx/>
              <a:buNone/>
              <a:tabLst/>
            </a:pPr>
            <a:r>
              <a:rPr kumimoji="0" lang="en-US" sz="2200" b="1" i="0" u="none" strike="noStrike" cap="none" spc="0" normalizeH="0" baseline="0" dirty="0" smtClean="0">
                <a:ln>
                  <a:noFill/>
                </a:ln>
                <a:solidFill>
                  <a:srgbClr val="000000"/>
                </a:solidFill>
                <a:effectLst/>
                <a:uFillTx/>
                <a:sym typeface="Arial"/>
              </a:rPr>
              <a:t>Ca</a:t>
            </a:r>
            <a:r>
              <a:rPr lang="en-US" b="1" dirty="0" smtClean="0"/>
              <a:t>lvin</a:t>
            </a:r>
            <a:endParaRPr kumimoji="0" lang="en-US" sz="2200" b="1" i="0" u="none" strike="noStrike" cap="none" spc="0" normalizeH="0" baseline="0" dirty="0">
              <a:ln>
                <a:noFill/>
              </a:ln>
              <a:solidFill>
                <a:srgbClr val="000000"/>
              </a:solidFill>
              <a:effectLst/>
              <a:uFillTx/>
              <a:sym typeface="Arial"/>
            </a:endParaRPr>
          </a:p>
        </p:txBody>
      </p:sp>
      <p:sp>
        <p:nvSpPr>
          <p:cNvPr id="14" name="Oval 13"/>
          <p:cNvSpPr/>
          <p:nvPr/>
        </p:nvSpPr>
        <p:spPr>
          <a:xfrm>
            <a:off x="9398000" y="4495800"/>
            <a:ext cx="3276600" cy="614562"/>
          </a:xfrm>
          <a:prstGeom prst="ellipse">
            <a:avLst/>
          </a:prstGeom>
          <a:ln/>
        </p:spPr>
        <p:style>
          <a:lnRef idx="1">
            <a:schemeClr val="accent3"/>
          </a:lnRef>
          <a:fillRef idx="2">
            <a:schemeClr val="accent3"/>
          </a:fillRef>
          <a:effectRef idx="1">
            <a:schemeClr val="accent3"/>
          </a:effectRef>
          <a:fontRef idx="minor">
            <a:schemeClr val="dk1"/>
          </a:fontRef>
        </p:style>
        <p:txBody>
          <a:bodyPr rot="0" spcFirstLastPara="1" vertOverflow="overflow" horzOverflow="overflow" vert="horz" wrap="square" lIns="48767" tIns="48767" rIns="48767" bIns="48767" numCol="1" spcCol="38100" rtlCol="0" anchor="t">
            <a:spAutoFit/>
          </a:bodyPr>
          <a:lstStyle/>
          <a:p>
            <a:pPr marL="0" marR="0" indent="0" algn="ctr" defTabSz="1300480" rtl="0" fontAlgn="auto" latinLnBrk="0" hangingPunct="0">
              <a:lnSpc>
                <a:spcPct val="100000"/>
              </a:lnSpc>
              <a:spcBef>
                <a:spcPts val="0"/>
              </a:spcBef>
              <a:spcAft>
                <a:spcPts val="0"/>
              </a:spcAft>
              <a:buClrTx/>
              <a:buSzTx/>
              <a:buFontTx/>
              <a:buNone/>
              <a:tabLst/>
            </a:pPr>
            <a:r>
              <a:rPr kumimoji="0" lang="en-US" sz="2200" b="1" i="0" u="none" strike="noStrike" cap="none" spc="0" normalizeH="0" baseline="0" dirty="0" smtClean="0">
                <a:ln>
                  <a:noFill/>
                </a:ln>
                <a:solidFill>
                  <a:srgbClr val="000000"/>
                </a:solidFill>
                <a:effectLst/>
                <a:uFillTx/>
                <a:latin typeface="Arial"/>
                <a:ea typeface="Arial"/>
                <a:cs typeface="Arial"/>
                <a:sym typeface="Arial"/>
              </a:rPr>
              <a:t>Pastor Ridge</a:t>
            </a:r>
            <a:endParaRPr kumimoji="0" lang="en-US" sz="2200" b="1" i="0" u="none" strike="noStrike" cap="none" spc="0" normalizeH="0" baseline="0" dirty="0">
              <a:ln>
                <a:noFill/>
              </a:ln>
              <a:solidFill>
                <a:srgbClr val="000000"/>
              </a:solidFill>
              <a:effectLst/>
              <a:uFillTx/>
              <a:latin typeface="Arial"/>
              <a:ea typeface="Arial"/>
              <a:cs typeface="Arial"/>
              <a:sym typeface="Arial"/>
            </a:endParaRPr>
          </a:p>
        </p:txBody>
      </p:sp>
    </p:spTree>
    <p:extLst>
      <p:ext uri="{BB962C8B-B14F-4D97-AF65-F5344CB8AC3E}">
        <p14:creationId xmlns:p14="http://schemas.microsoft.com/office/powerpoint/2010/main" val="32498860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Shape 135"/>
          <p:cNvSpPr>
            <a:spLocks noGrp="1"/>
          </p:cNvSpPr>
          <p:nvPr>
            <p:ph type="title" idx="4294967295"/>
          </p:nvPr>
        </p:nvSpPr>
        <p:spPr>
          <a:xfrm>
            <a:off x="180037" y="3964658"/>
            <a:ext cx="5807364" cy="1078433"/>
          </a:xfrm>
          <a:prstGeom prst="rect">
            <a:avLst/>
          </a:prstGeom>
        </p:spPr>
        <p:txBody>
          <a:bodyPr/>
          <a:lstStyle>
            <a:lvl1pPr algn="l" defTabSz="1131417">
              <a:lnSpc>
                <a:spcPct val="120000"/>
              </a:lnSpc>
              <a:defRPr sz="4785">
                <a:solidFill>
                  <a:srgbClr val="FFFFFF"/>
                </a:solidFill>
                <a:latin typeface="Constantia"/>
                <a:ea typeface="Constantia"/>
                <a:cs typeface="Constantia"/>
                <a:sym typeface="Constantia"/>
              </a:defRPr>
            </a:lvl1pPr>
          </a:lstStyle>
          <a:p>
            <a:r>
              <a:t>Discussion Questions</a:t>
            </a:r>
          </a:p>
        </p:txBody>
      </p:sp>
      <p:sp>
        <p:nvSpPr>
          <p:cNvPr id="136" name="Shape 136"/>
          <p:cNvSpPr>
            <a:spLocks noGrp="1"/>
          </p:cNvSpPr>
          <p:nvPr>
            <p:ph type="body" sz="half" idx="4294967295"/>
          </p:nvPr>
        </p:nvSpPr>
        <p:spPr>
          <a:xfrm>
            <a:off x="307036" y="5288279"/>
            <a:ext cx="9243363" cy="4198621"/>
          </a:xfrm>
          <a:prstGeom prst="rect">
            <a:avLst/>
          </a:prstGeom>
        </p:spPr>
        <p:txBody>
          <a:bodyPr>
            <a:normAutofit fontScale="92500"/>
          </a:bodyPr>
          <a:lstStyle/>
          <a:p>
            <a:pPr marL="381000" indent="-381000" algn="l" defTabSz="780288">
              <a:lnSpc>
                <a:spcPct val="110000"/>
              </a:lnSpc>
              <a:spcBef>
                <a:spcPts val="3100"/>
              </a:spcBef>
              <a:buSzPct val="100000"/>
              <a:buAutoNum type="arabicPeriod"/>
              <a:defRPr sz="2760">
                <a:latin typeface="Constantia"/>
                <a:ea typeface="Constantia"/>
                <a:cs typeface="Constantia"/>
                <a:sym typeface="Constantia"/>
              </a:defRPr>
            </a:pPr>
            <a:r>
              <a:rPr lang="en-US" dirty="0" smtClean="0"/>
              <a:t>Why is it important that Jesus is the singular object of our faith?</a:t>
            </a:r>
            <a:endParaRPr dirty="0"/>
          </a:p>
          <a:p>
            <a:pPr marL="381000" indent="-381000" algn="l" defTabSz="780288">
              <a:lnSpc>
                <a:spcPct val="110000"/>
              </a:lnSpc>
              <a:spcBef>
                <a:spcPts val="3100"/>
              </a:spcBef>
              <a:buSzPct val="100000"/>
              <a:buAutoNum type="arabicPeriod"/>
              <a:defRPr sz="2760">
                <a:latin typeface="Constantia"/>
                <a:ea typeface="Constantia"/>
                <a:cs typeface="Constantia"/>
                <a:sym typeface="Constantia"/>
              </a:defRPr>
            </a:pPr>
            <a:r>
              <a:rPr lang="en-US" dirty="0" smtClean="0"/>
              <a:t>How do you react when God does not seem to answer your prayer?</a:t>
            </a:r>
            <a:endParaRPr lang="en-US" dirty="0" smtClean="0"/>
          </a:p>
          <a:p>
            <a:pPr marL="381000" lvl="0" indent="-381000" algn="l" defTabSz="780288">
              <a:lnSpc>
                <a:spcPct val="110000"/>
              </a:lnSpc>
              <a:spcBef>
                <a:spcPts val="3100"/>
              </a:spcBef>
              <a:buSzPct val="100000"/>
              <a:buFontTx/>
              <a:buAutoNum type="arabicPeriod"/>
              <a:defRPr sz="2760">
                <a:latin typeface="Constantia"/>
                <a:ea typeface="Constantia"/>
                <a:cs typeface="Constantia"/>
                <a:sym typeface="Constantia"/>
              </a:defRPr>
            </a:pPr>
            <a:r>
              <a:rPr lang="en-US" sz="2760" dirty="0" smtClean="0">
                <a:sym typeface="Constantia"/>
              </a:rPr>
              <a:t>Share a testimony about a bold prayer request you or someone you know made and how it turned out, or share about a seemingly impossible challenge you are facing now.</a:t>
            </a:r>
            <a:endParaRPr lang="en-US" sz="2760" dirty="0">
              <a:sym typeface="Constantia"/>
            </a:endParaRPr>
          </a:p>
          <a:p>
            <a:pPr marL="381000" indent="-381000" algn="l" defTabSz="780288">
              <a:lnSpc>
                <a:spcPct val="110000"/>
              </a:lnSpc>
              <a:spcBef>
                <a:spcPts val="3100"/>
              </a:spcBef>
              <a:buSzPct val="100000"/>
              <a:buAutoNum type="arabicPeriod"/>
              <a:defRPr sz="2760">
                <a:latin typeface="Constantia"/>
                <a:ea typeface="Constantia"/>
                <a:cs typeface="Constantia"/>
                <a:sym typeface="Constantia"/>
              </a:defRPr>
            </a:pPr>
            <a:endParaRPr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135"/>
                                        </p:tgtEl>
                                        <p:attrNameLst>
                                          <p:attrName>style.visibility</p:attrName>
                                        </p:attrNameLst>
                                      </p:cBhvr>
                                      <p:to>
                                        <p:strVal val="visible"/>
                                      </p:to>
                                    </p:set>
                                    <p:animEffect transition="in" filter="dissolve">
                                      <p:cBhvr>
                                        <p:cTn id="7" dur="1500"/>
                                        <p:tgtEl>
                                          <p:spTgt spid="135"/>
                                        </p:tgtEl>
                                      </p:cBhvr>
                                    </p:animEffect>
                                  </p:childTnLst>
                                </p:cTn>
                              </p:par>
                            </p:childTnLst>
                          </p:cTn>
                        </p:par>
                        <p:par>
                          <p:cTn id="8" fill="hold">
                            <p:stCondLst>
                              <p:cond delay="1500"/>
                            </p:stCondLst>
                            <p:childTnLst>
                              <p:par>
                                <p:cTn id="9" presetID="22" presetClass="entr" presetSubtype="1" fill="hold" grpId="2" nodeType="afterEffect">
                                  <p:stCondLst>
                                    <p:cond delay="200"/>
                                  </p:stCondLst>
                                  <p:iterate>
                                    <p:tmAbs val="0"/>
                                  </p:iterate>
                                  <p:childTnLst>
                                    <p:set>
                                      <p:cBhvr>
                                        <p:cTn id="10" fill="hold"/>
                                        <p:tgtEl>
                                          <p:spTgt spid="136">
                                            <p:bg/>
                                          </p:spTgt>
                                        </p:tgtEl>
                                        <p:attrNameLst>
                                          <p:attrName>style.visibility</p:attrName>
                                        </p:attrNameLst>
                                      </p:cBhvr>
                                      <p:to>
                                        <p:strVal val="visible"/>
                                      </p:to>
                                    </p:set>
                                    <p:animEffect transition="in" filter="wipe(up)">
                                      <p:cBhvr>
                                        <p:cTn id="11" dur="2000"/>
                                        <p:tgtEl>
                                          <p:spTgt spid="136">
                                            <p:bg/>
                                          </p:spTgt>
                                        </p:tgtEl>
                                      </p:cBhvr>
                                    </p:animEffect>
                                  </p:childTnLst>
                                </p:cTn>
                              </p:par>
                              <p:par>
                                <p:cTn id="12" presetID="22" presetClass="entr" presetSubtype="1" fill="hold" grpId="2" nodeType="withEffect">
                                  <p:stCondLst>
                                    <p:cond delay="200"/>
                                  </p:stCondLst>
                                  <p:iterate>
                                    <p:tmAbs val="0"/>
                                  </p:iterate>
                                  <p:childTnLst>
                                    <p:set>
                                      <p:cBhvr>
                                        <p:cTn id="13" fill="hold"/>
                                        <p:tgtEl>
                                          <p:spTgt spid="136">
                                            <p:txEl>
                                              <p:pRg st="0" end="0"/>
                                            </p:txEl>
                                          </p:spTgt>
                                        </p:tgtEl>
                                        <p:attrNameLst>
                                          <p:attrName>style.visibility</p:attrName>
                                        </p:attrNameLst>
                                      </p:cBhvr>
                                      <p:to>
                                        <p:strVal val="visible"/>
                                      </p:to>
                                    </p:set>
                                    <p:animEffect transition="in" filter="wipe(up)">
                                      <p:cBhvr>
                                        <p:cTn id="14" dur="2000"/>
                                        <p:tgtEl>
                                          <p:spTgt spid="136">
                                            <p:txEl>
                                              <p:pRg st="0" end="0"/>
                                            </p:txEl>
                                          </p:spTgt>
                                        </p:tgtEl>
                                      </p:cBhvr>
                                    </p:animEffect>
                                  </p:childTnLst>
                                </p:cTn>
                              </p:par>
                            </p:childTnLst>
                          </p:cTn>
                        </p:par>
                        <p:par>
                          <p:cTn id="15" fill="hold">
                            <p:stCondLst>
                              <p:cond delay="3700"/>
                            </p:stCondLst>
                            <p:childTnLst>
                              <p:par>
                                <p:cTn id="16" presetID="22" presetClass="entr" presetSubtype="1" fill="hold" grpId="2" nodeType="afterEffect">
                                  <p:stCondLst>
                                    <p:cond delay="200"/>
                                  </p:stCondLst>
                                  <p:iterate>
                                    <p:tmAbs val="0"/>
                                  </p:iterate>
                                  <p:childTnLst>
                                    <p:set>
                                      <p:cBhvr>
                                        <p:cTn id="17" fill="hold"/>
                                        <p:tgtEl>
                                          <p:spTgt spid="136">
                                            <p:txEl>
                                              <p:pRg st="1" end="1"/>
                                            </p:txEl>
                                          </p:spTgt>
                                        </p:tgtEl>
                                        <p:attrNameLst>
                                          <p:attrName>style.visibility</p:attrName>
                                        </p:attrNameLst>
                                      </p:cBhvr>
                                      <p:to>
                                        <p:strVal val="visible"/>
                                      </p:to>
                                    </p:set>
                                    <p:animEffect transition="in" filter="wipe(up)">
                                      <p:cBhvr>
                                        <p:cTn id="18" dur="2000"/>
                                        <p:tgtEl>
                                          <p:spTgt spid="136">
                                            <p:txEl>
                                              <p:pRg st="1" end="1"/>
                                            </p:txEl>
                                          </p:spTgt>
                                        </p:tgtEl>
                                      </p:cBhvr>
                                    </p:animEffect>
                                  </p:childTnLst>
                                </p:cTn>
                              </p:par>
                            </p:childTnLst>
                          </p:cTn>
                        </p:par>
                        <p:par>
                          <p:cTn id="19" fill="hold">
                            <p:stCondLst>
                              <p:cond delay="5900"/>
                            </p:stCondLst>
                            <p:childTnLst>
                              <p:par>
                                <p:cTn id="20" presetID="22" presetClass="entr" presetSubtype="1" fill="hold" grpId="2" nodeType="afterEffect">
                                  <p:stCondLst>
                                    <p:cond delay="200"/>
                                  </p:stCondLst>
                                  <p:iterate>
                                    <p:tmAbs val="0"/>
                                  </p:iterate>
                                  <p:childTnLst>
                                    <p:set>
                                      <p:cBhvr>
                                        <p:cTn id="21" fill="hold"/>
                                        <p:tgtEl>
                                          <p:spTgt spid="136">
                                            <p:txEl>
                                              <p:pRg st="2" end="2"/>
                                            </p:txEl>
                                          </p:spTgt>
                                        </p:tgtEl>
                                        <p:attrNameLst>
                                          <p:attrName>style.visibility</p:attrName>
                                        </p:attrNameLst>
                                      </p:cBhvr>
                                      <p:to>
                                        <p:strVal val="visible"/>
                                      </p:to>
                                    </p:set>
                                    <p:animEffect transition="in" filter="wipe(up)">
                                      <p:cBhvr>
                                        <p:cTn id="22" dur="2000"/>
                                        <p:tgtEl>
                                          <p:spTgt spid="13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1" animBg="1" advAuto="0"/>
      <p:bldP spid="136" grpId="2" build="p" bldLvl="5"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7800" y="1676400"/>
            <a:ext cx="12649200" cy="4530469"/>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pPr marL="0" marR="0" indent="0" algn="l" defTabSz="1300480" rtl="0" fontAlgn="auto" latinLnBrk="0" hangingPunct="0">
              <a:lnSpc>
                <a:spcPct val="100000"/>
              </a:lnSpc>
              <a:spcBef>
                <a:spcPts val="0"/>
              </a:spcBef>
              <a:spcAft>
                <a:spcPts val="0"/>
              </a:spcAft>
              <a:buClrTx/>
              <a:buSzTx/>
              <a:buFontTx/>
              <a:buNone/>
              <a:tabLst/>
            </a:pPr>
            <a:r>
              <a:rPr lang="en-US" sz="3600" dirty="0" smtClean="0"/>
              <a:t>21 When Jesus had crossed over again in the boat to the other side, a large crowd gathered around Him; and so He stayed by the seashore. 22 One of the synagogue officials names </a:t>
            </a:r>
            <a:r>
              <a:rPr lang="en-US" sz="3600" dirty="0" err="1" smtClean="0"/>
              <a:t>Jairus</a:t>
            </a:r>
            <a:r>
              <a:rPr lang="en-US" sz="3600" dirty="0" smtClean="0"/>
              <a:t> came up, and on seeing Him, fell at His feet 23 and implored Him earnestly, saying, “My little daughter is at the point of death; please come and lay Your hands on her, so that she will get well and live” 24 And He went off with him; and a large crowd was following Him and pressing in on Him. </a:t>
            </a:r>
            <a:endParaRPr kumimoji="0" lang="en-US" sz="3600" b="0" i="0" u="none" strike="noStrike" cap="none" spc="0" normalizeH="0" baseline="0" dirty="0">
              <a:ln>
                <a:noFill/>
              </a:ln>
              <a:solidFill>
                <a:srgbClr val="000000"/>
              </a:solidFill>
              <a:effectLst/>
              <a:uFillTx/>
              <a:sym typeface="Arial"/>
            </a:endParaRPr>
          </a:p>
        </p:txBody>
      </p:sp>
    </p:spTree>
    <p:extLst>
      <p:ext uri="{BB962C8B-B14F-4D97-AF65-F5344CB8AC3E}">
        <p14:creationId xmlns:p14="http://schemas.microsoft.com/office/powerpoint/2010/main" val="23653053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7800" y="1676400"/>
            <a:ext cx="12649200" cy="4530469"/>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r>
              <a:rPr lang="en-US" sz="3600" dirty="0"/>
              <a:t>25 A woman who had had a hemorrhage for twelve years, 26 and had endured much at the hands of many physicians, and had spent all that she had and was not helped at all, but rather had grown </a:t>
            </a:r>
            <a:r>
              <a:rPr lang="en-US" sz="3600" dirty="0" smtClean="0"/>
              <a:t>worse- </a:t>
            </a:r>
            <a:r>
              <a:rPr lang="en-US" sz="3600" dirty="0" smtClean="0"/>
              <a:t>27 after hearing about Jesus, she came up in the crowd behind Him and touched His cloak. 28 For she thought, “If I just touch His garments, I will get well.” 29 Immediately the flow of her blood was dried up; and she felt in her body that she was healed of her affliction. </a:t>
            </a:r>
            <a:endParaRPr kumimoji="0" lang="en-US" sz="3600" b="0" i="0" u="none" strike="noStrike" cap="none" spc="0" normalizeH="0" baseline="0" dirty="0">
              <a:ln>
                <a:noFill/>
              </a:ln>
              <a:solidFill>
                <a:srgbClr val="000000"/>
              </a:solidFill>
              <a:effectLst/>
              <a:uFillTx/>
              <a:sym typeface="Arial"/>
            </a:endParaRPr>
          </a:p>
        </p:txBody>
      </p:sp>
    </p:spTree>
    <p:extLst>
      <p:ext uri="{BB962C8B-B14F-4D97-AF65-F5344CB8AC3E}">
        <p14:creationId xmlns:p14="http://schemas.microsoft.com/office/powerpoint/2010/main" val="41637565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306" y="1689847"/>
            <a:ext cx="12649200" cy="5638465"/>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r>
              <a:rPr lang="en-US" sz="3600" dirty="0"/>
              <a:t>30 Immediately, Jesus, perceiving in Himself that the power proceeding from Him had gone forth, turned around in the crowd and said, “Who touched My garments?” 31 And the disciples said to Him, “You see the crowd pressing in on You, and You say, ‘Who touched Me?’ ” </a:t>
            </a:r>
            <a:r>
              <a:rPr lang="en-US" sz="3600" dirty="0" smtClean="0"/>
              <a:t>32 </a:t>
            </a:r>
            <a:r>
              <a:rPr lang="en-US" sz="3600" dirty="0" smtClean="0"/>
              <a:t>And He looked around to see the woman who had done this. 33 But the woman fearing and trembling, aware of what had happened to her, came and fell down before Him and told Him the whole truth. 34 And He said to her, “Daughter, your faith has made you well; go in peace and be healed of your affliction.”</a:t>
            </a:r>
            <a:endParaRPr lang="en-US" sz="3600" dirty="0"/>
          </a:p>
        </p:txBody>
      </p:sp>
    </p:spTree>
    <p:extLst>
      <p:ext uri="{BB962C8B-B14F-4D97-AF65-F5344CB8AC3E}">
        <p14:creationId xmlns:p14="http://schemas.microsoft.com/office/powerpoint/2010/main" val="10332402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306" y="1689847"/>
            <a:ext cx="12649200" cy="5084467"/>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pPr marL="0" marR="0" indent="0" algn="l" defTabSz="1300480" rtl="0" fontAlgn="auto" latinLnBrk="0" hangingPunct="0">
              <a:lnSpc>
                <a:spcPct val="100000"/>
              </a:lnSpc>
              <a:spcBef>
                <a:spcPts val="0"/>
              </a:spcBef>
              <a:spcAft>
                <a:spcPts val="0"/>
              </a:spcAft>
              <a:buClrTx/>
              <a:buSzTx/>
              <a:buFontTx/>
              <a:buNone/>
              <a:tabLst/>
            </a:pPr>
            <a:r>
              <a:rPr lang="en-US" sz="3600" dirty="0" smtClean="0"/>
              <a:t>35 </a:t>
            </a:r>
            <a:r>
              <a:rPr lang="en-US" sz="3600" dirty="0" smtClean="0"/>
              <a:t>While He was still speaking, they came from the house of the synagogue official, saying “Your daughter has died; why trouble the Teacher anymore?” 36 But Jesus, overhearing what was being spoken, said to the synagogue official, “Do not be afraid any longer, only believe.” 37 And He allowed no one to accompany Him, except Peter and James and John the brother of James. 38 They came to the house of the synagogue official; and He saw a commotion, and people loudly weeping and wailing.</a:t>
            </a:r>
            <a:endParaRPr kumimoji="0" lang="en-US" sz="3600" b="0" i="0" u="none" strike="noStrike" cap="none" spc="0" normalizeH="0" baseline="0" dirty="0">
              <a:ln>
                <a:noFill/>
              </a:ln>
              <a:solidFill>
                <a:srgbClr val="000000"/>
              </a:solidFill>
              <a:effectLst/>
              <a:uFillTx/>
              <a:sym typeface="Arial"/>
            </a:endParaRPr>
          </a:p>
        </p:txBody>
      </p:sp>
    </p:spTree>
    <p:extLst>
      <p:ext uri="{BB962C8B-B14F-4D97-AF65-F5344CB8AC3E}">
        <p14:creationId xmlns:p14="http://schemas.microsoft.com/office/powerpoint/2010/main" val="29500380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306" y="1689847"/>
            <a:ext cx="12649200" cy="6746460"/>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pPr marL="0" marR="0" indent="0" algn="l" defTabSz="1300480" rtl="0" fontAlgn="auto" latinLnBrk="0" hangingPunct="0">
              <a:lnSpc>
                <a:spcPct val="100000"/>
              </a:lnSpc>
              <a:spcBef>
                <a:spcPts val="0"/>
              </a:spcBef>
              <a:spcAft>
                <a:spcPts val="0"/>
              </a:spcAft>
              <a:buClrTx/>
              <a:buSzTx/>
              <a:buFontTx/>
              <a:buNone/>
              <a:tabLst/>
            </a:pPr>
            <a:r>
              <a:rPr lang="en-US" sz="3600" dirty="0" smtClean="0"/>
              <a:t>39 And entering in, He said to them, “Why make a commotion and weep? The child </a:t>
            </a:r>
            <a:r>
              <a:rPr lang="en-US" sz="3600" dirty="0" smtClean="0"/>
              <a:t>has not died, but is asleep.” 40 They began laughing at Him. But putting them all out, He took along the child’s father and mother and His own companions, and entered the room where the child was. 41 Taking the child by the hand, He said to her, “</a:t>
            </a:r>
            <a:r>
              <a:rPr lang="en-US" sz="3600" dirty="0" err="1" smtClean="0"/>
              <a:t>Talitha</a:t>
            </a:r>
            <a:r>
              <a:rPr lang="en-US" sz="3600" dirty="0" smtClean="0"/>
              <a:t> </a:t>
            </a:r>
            <a:r>
              <a:rPr lang="en-US" sz="3600" dirty="0" err="1" smtClean="0"/>
              <a:t>kum</a:t>
            </a:r>
            <a:r>
              <a:rPr lang="en-US" sz="3600" dirty="0" smtClean="0"/>
              <a:t>!” (which translated means, “Little girl, I say to you, get up!”) 42 Immediately the girl got up and began to walk, for she was twelve years old. And immediately they were completely astounded. 43 And He gave them strict orders that no one should know about this, and He said that something should be given her to eat.</a:t>
            </a:r>
            <a:endParaRPr kumimoji="0" lang="en-US" sz="3600" b="0" i="0" u="none" strike="noStrike" cap="none" spc="0" normalizeH="0" baseline="0" dirty="0">
              <a:ln>
                <a:noFill/>
              </a:ln>
              <a:solidFill>
                <a:srgbClr val="000000"/>
              </a:solidFill>
              <a:effectLst/>
              <a:uFillTx/>
              <a:sym typeface="Arial"/>
            </a:endParaRPr>
          </a:p>
        </p:txBody>
      </p:sp>
    </p:spTree>
    <p:extLst>
      <p:ext uri="{BB962C8B-B14F-4D97-AF65-F5344CB8AC3E}">
        <p14:creationId xmlns:p14="http://schemas.microsoft.com/office/powerpoint/2010/main" val="34208069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58"/>
          <p:cNvSpPr txBox="1">
            <a:spLocks/>
          </p:cNvSpPr>
          <p:nvPr/>
        </p:nvSpPr>
        <p:spPr>
          <a:xfrm>
            <a:off x="213104" y="1460615"/>
            <a:ext cx="12402959" cy="935591"/>
          </a:xfrm>
          <a:prstGeom prst="rect">
            <a:avLst/>
          </a:prstGeom>
          <a:ln w="3175">
            <a:miter lim="400000"/>
          </a:ln>
          <a:extLst>
            <a:ext uri="{C572A759-6A51-4108-AA02-DFA0A04FC94B}">
              <ma14:wrappingTextBoxFlag xmlns:ma14="http://schemas.microsoft.com/office/mac/drawingml/2011/main" xmlns="" val="1"/>
            </a:ext>
          </a:extLst>
        </p:spPr>
        <p:txBody>
          <a:bodyPr lIns="48767" tIns="48767" rIns="48767" bIns="48767" anchor="ctr">
            <a:normAutofit/>
          </a:bodyPr>
          <a:lstStyle>
            <a:lvl1pPr marL="0" marR="0" indent="0" algn="l" defTabSz="988364" rtl="0" latinLnBrk="0">
              <a:lnSpc>
                <a:spcPct val="120000"/>
              </a:lnSpc>
              <a:spcBef>
                <a:spcPts val="0"/>
              </a:spcBef>
              <a:spcAft>
                <a:spcPts val="0"/>
              </a:spcAft>
              <a:buClrTx/>
              <a:buSzTx/>
              <a:buFontTx/>
              <a:buNone/>
              <a:tabLst/>
              <a:defRPr sz="4180" b="0" i="0" u="none" strike="noStrike" cap="none" spc="0" baseline="0">
                <a:ln>
                  <a:noFill/>
                </a:ln>
                <a:solidFill>
                  <a:srgbClr val="000000"/>
                </a:solidFill>
                <a:uFillTx/>
                <a:latin typeface="Constantia"/>
                <a:ea typeface="Constantia"/>
                <a:cs typeface="Constantia"/>
                <a:sym typeface="Constantia"/>
              </a:defRPr>
            </a:lvl1pPr>
            <a:lvl2pPr marL="0" marR="0" indent="0" algn="ctr" defTabSz="1300480" rtl="0" latinLnBrk="0">
              <a:lnSpc>
                <a:spcPct val="100000"/>
              </a:lnSpc>
              <a:spcBef>
                <a:spcPts val="0"/>
              </a:spcBef>
              <a:spcAft>
                <a:spcPts val="0"/>
              </a:spcAft>
              <a:buClrTx/>
              <a:buSzTx/>
              <a:buFontTx/>
              <a:buNone/>
              <a:tabLst/>
              <a:defRPr sz="6000" b="0" i="0" u="none" strike="noStrike" cap="none" spc="0" baseline="0">
                <a:ln>
                  <a:noFill/>
                </a:ln>
                <a:solidFill>
                  <a:srgbClr val="000000"/>
                </a:solidFill>
                <a:uFillTx/>
                <a:latin typeface="Arial"/>
                <a:ea typeface="Arial"/>
                <a:cs typeface="Arial"/>
                <a:sym typeface="Arial"/>
              </a:defRPr>
            </a:lvl2pPr>
            <a:lvl3pPr marL="0" marR="0" indent="0" algn="ctr" defTabSz="1300480" rtl="0" latinLnBrk="0">
              <a:lnSpc>
                <a:spcPct val="100000"/>
              </a:lnSpc>
              <a:spcBef>
                <a:spcPts val="0"/>
              </a:spcBef>
              <a:spcAft>
                <a:spcPts val="0"/>
              </a:spcAft>
              <a:buClrTx/>
              <a:buSzTx/>
              <a:buFontTx/>
              <a:buNone/>
              <a:tabLst/>
              <a:defRPr sz="6000" b="0" i="0" u="none" strike="noStrike" cap="none" spc="0" baseline="0">
                <a:ln>
                  <a:noFill/>
                </a:ln>
                <a:solidFill>
                  <a:srgbClr val="000000"/>
                </a:solidFill>
                <a:uFillTx/>
                <a:latin typeface="Arial"/>
                <a:ea typeface="Arial"/>
                <a:cs typeface="Arial"/>
                <a:sym typeface="Arial"/>
              </a:defRPr>
            </a:lvl3pPr>
            <a:lvl4pPr marL="0" marR="0" indent="0" algn="ctr" defTabSz="1300480" rtl="0" latinLnBrk="0">
              <a:lnSpc>
                <a:spcPct val="100000"/>
              </a:lnSpc>
              <a:spcBef>
                <a:spcPts val="0"/>
              </a:spcBef>
              <a:spcAft>
                <a:spcPts val="0"/>
              </a:spcAft>
              <a:buClrTx/>
              <a:buSzTx/>
              <a:buFontTx/>
              <a:buNone/>
              <a:tabLst/>
              <a:defRPr sz="6000" b="0" i="0" u="none" strike="noStrike" cap="none" spc="0" baseline="0">
                <a:ln>
                  <a:noFill/>
                </a:ln>
                <a:solidFill>
                  <a:srgbClr val="000000"/>
                </a:solidFill>
                <a:uFillTx/>
                <a:latin typeface="Arial"/>
                <a:ea typeface="Arial"/>
                <a:cs typeface="Arial"/>
                <a:sym typeface="Arial"/>
              </a:defRPr>
            </a:lvl4pPr>
            <a:lvl5pPr marL="0" marR="0" indent="0" algn="ctr" defTabSz="1300480" rtl="0" latinLnBrk="0">
              <a:lnSpc>
                <a:spcPct val="100000"/>
              </a:lnSpc>
              <a:spcBef>
                <a:spcPts val="0"/>
              </a:spcBef>
              <a:spcAft>
                <a:spcPts val="0"/>
              </a:spcAft>
              <a:buClrTx/>
              <a:buSzTx/>
              <a:buFontTx/>
              <a:buNone/>
              <a:tabLst/>
              <a:defRPr sz="6000" b="0" i="0" u="none" strike="noStrike" cap="none" spc="0" baseline="0">
                <a:ln>
                  <a:noFill/>
                </a:ln>
                <a:solidFill>
                  <a:srgbClr val="000000"/>
                </a:solidFill>
                <a:uFillTx/>
                <a:latin typeface="Arial"/>
                <a:ea typeface="Arial"/>
                <a:cs typeface="Arial"/>
                <a:sym typeface="Arial"/>
              </a:defRPr>
            </a:lvl5pPr>
            <a:lvl6pPr marL="0" marR="0" indent="457200" algn="ctr" defTabSz="1300480" rtl="0" latinLnBrk="0">
              <a:lnSpc>
                <a:spcPct val="100000"/>
              </a:lnSpc>
              <a:spcBef>
                <a:spcPts val="0"/>
              </a:spcBef>
              <a:spcAft>
                <a:spcPts val="0"/>
              </a:spcAft>
              <a:buClrTx/>
              <a:buSzTx/>
              <a:buFontTx/>
              <a:buNone/>
              <a:tabLst/>
              <a:defRPr sz="6000" b="0" i="0" u="none" strike="noStrike" cap="none" spc="0" baseline="0">
                <a:ln>
                  <a:noFill/>
                </a:ln>
                <a:solidFill>
                  <a:srgbClr val="000000"/>
                </a:solidFill>
                <a:uFillTx/>
                <a:latin typeface="Arial"/>
                <a:ea typeface="Arial"/>
                <a:cs typeface="Arial"/>
                <a:sym typeface="Arial"/>
              </a:defRPr>
            </a:lvl6pPr>
            <a:lvl7pPr marL="0" marR="0" indent="914400" algn="ctr" defTabSz="1300480" rtl="0" latinLnBrk="0">
              <a:lnSpc>
                <a:spcPct val="100000"/>
              </a:lnSpc>
              <a:spcBef>
                <a:spcPts val="0"/>
              </a:spcBef>
              <a:spcAft>
                <a:spcPts val="0"/>
              </a:spcAft>
              <a:buClrTx/>
              <a:buSzTx/>
              <a:buFontTx/>
              <a:buNone/>
              <a:tabLst/>
              <a:defRPr sz="6000" b="0" i="0" u="none" strike="noStrike" cap="none" spc="0" baseline="0">
                <a:ln>
                  <a:noFill/>
                </a:ln>
                <a:solidFill>
                  <a:srgbClr val="000000"/>
                </a:solidFill>
                <a:uFillTx/>
                <a:latin typeface="Arial"/>
                <a:ea typeface="Arial"/>
                <a:cs typeface="Arial"/>
                <a:sym typeface="Arial"/>
              </a:defRPr>
            </a:lvl7pPr>
            <a:lvl8pPr marL="0" marR="0" indent="1371600" algn="ctr" defTabSz="1300480" rtl="0" latinLnBrk="0">
              <a:lnSpc>
                <a:spcPct val="100000"/>
              </a:lnSpc>
              <a:spcBef>
                <a:spcPts val="0"/>
              </a:spcBef>
              <a:spcAft>
                <a:spcPts val="0"/>
              </a:spcAft>
              <a:buClrTx/>
              <a:buSzTx/>
              <a:buFontTx/>
              <a:buNone/>
              <a:tabLst/>
              <a:defRPr sz="6000" b="0" i="0" u="none" strike="noStrike" cap="none" spc="0" baseline="0">
                <a:ln>
                  <a:noFill/>
                </a:ln>
                <a:solidFill>
                  <a:srgbClr val="000000"/>
                </a:solidFill>
                <a:uFillTx/>
                <a:latin typeface="Arial"/>
                <a:ea typeface="Arial"/>
                <a:cs typeface="Arial"/>
                <a:sym typeface="Arial"/>
              </a:defRPr>
            </a:lvl8pPr>
            <a:lvl9pPr marL="0" marR="0" indent="1828800" algn="ctr" defTabSz="1300480" rtl="0" latinLnBrk="0">
              <a:lnSpc>
                <a:spcPct val="100000"/>
              </a:lnSpc>
              <a:spcBef>
                <a:spcPts val="0"/>
              </a:spcBef>
              <a:spcAft>
                <a:spcPts val="0"/>
              </a:spcAft>
              <a:buClrTx/>
              <a:buSzTx/>
              <a:buFontTx/>
              <a:buNone/>
              <a:tabLst/>
              <a:defRPr sz="6000" b="0" i="0" u="none" strike="noStrike" cap="none" spc="0" baseline="0">
                <a:ln>
                  <a:noFill/>
                </a:ln>
                <a:solidFill>
                  <a:srgbClr val="000000"/>
                </a:solidFill>
                <a:uFillTx/>
                <a:latin typeface="Arial"/>
                <a:ea typeface="Arial"/>
                <a:cs typeface="Arial"/>
                <a:sym typeface="Arial"/>
              </a:defRPr>
            </a:lvl9pPr>
          </a:lstStyle>
          <a:p>
            <a:pPr hangingPunct="1"/>
            <a:r>
              <a:rPr lang="en-US" dirty="0" smtClean="0"/>
              <a:t>Passage Structure</a:t>
            </a:r>
            <a:endParaRPr lang="en-US" dirty="0"/>
          </a:p>
        </p:txBody>
      </p:sp>
      <p:sp>
        <p:nvSpPr>
          <p:cNvPr id="4" name="TextBox 3"/>
          <p:cNvSpPr txBox="1"/>
          <p:nvPr/>
        </p:nvSpPr>
        <p:spPr>
          <a:xfrm>
            <a:off x="939800" y="2396206"/>
            <a:ext cx="11371463" cy="3791805"/>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3600" b="0" i="0" u="none" strike="noStrike" cap="none" spc="0" normalizeH="0" baseline="0" dirty="0" smtClean="0">
                <a:ln>
                  <a:noFill/>
                </a:ln>
                <a:solidFill>
                  <a:srgbClr val="000000"/>
                </a:solidFill>
                <a:effectLst/>
                <a:uFillTx/>
                <a:latin typeface="Arial"/>
                <a:ea typeface="Arial"/>
                <a:cs typeface="Arial"/>
                <a:sym typeface="Arial"/>
              </a:rPr>
              <a:t>ABA Structure: </a:t>
            </a:r>
            <a:r>
              <a:rPr kumimoji="0" lang="en-US" sz="3600" b="0" i="0" u="none" strike="noStrike" cap="none" spc="0" normalizeH="0" baseline="0" dirty="0" err="1" smtClean="0">
                <a:ln>
                  <a:noFill/>
                </a:ln>
                <a:solidFill>
                  <a:srgbClr val="000000"/>
                </a:solidFill>
                <a:effectLst/>
                <a:uFillTx/>
                <a:latin typeface="Arial"/>
                <a:ea typeface="Arial"/>
                <a:cs typeface="Arial"/>
                <a:sym typeface="Arial"/>
              </a:rPr>
              <a:t>Jairus</a:t>
            </a:r>
            <a:r>
              <a:rPr kumimoji="0" lang="en-US" sz="3600" b="0" i="0" u="none" strike="noStrike" cap="none" spc="0" normalizeH="0" dirty="0" smtClean="0">
                <a:ln>
                  <a:noFill/>
                </a:ln>
                <a:solidFill>
                  <a:srgbClr val="000000"/>
                </a:solidFill>
                <a:effectLst/>
                <a:uFillTx/>
                <a:latin typeface="Arial"/>
                <a:ea typeface="Arial"/>
                <a:cs typeface="Arial"/>
                <a:sym typeface="Arial"/>
              </a:rPr>
              <a:t>       Woman        </a:t>
            </a:r>
            <a:r>
              <a:rPr kumimoji="0" lang="en-US" sz="3600" b="0" i="0" u="none" strike="noStrike" cap="none" spc="0" normalizeH="0" dirty="0" err="1" smtClean="0">
                <a:ln>
                  <a:noFill/>
                </a:ln>
                <a:solidFill>
                  <a:srgbClr val="000000"/>
                </a:solidFill>
                <a:effectLst/>
                <a:uFillTx/>
                <a:latin typeface="Arial"/>
                <a:ea typeface="Arial"/>
                <a:cs typeface="Arial"/>
                <a:sym typeface="Arial"/>
              </a:rPr>
              <a:t>Jairus</a:t>
            </a:r>
            <a:endParaRPr kumimoji="0" lang="en-US" sz="3600" b="0" i="0" u="none" strike="noStrike" cap="none" spc="0" normalizeH="0" dirty="0" smtClean="0">
              <a:ln>
                <a:noFill/>
              </a:ln>
              <a:solidFill>
                <a:srgbClr val="000000"/>
              </a:solidFill>
              <a:effectLst/>
              <a:uFillTx/>
              <a:latin typeface="Arial"/>
              <a:ea typeface="Arial"/>
              <a:cs typeface="Arial"/>
              <a:sym typeface="Arial"/>
            </a:endParaRPr>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2000" baseline="0" dirty="0"/>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lang="en-US" sz="3600" dirty="0" smtClean="0"/>
              <a:t>Purposeful, divine orchestration of sequence of events</a:t>
            </a:r>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kumimoji="0" lang="en-US" sz="2000" b="0" i="0" u="none" strike="noStrike" cap="none" spc="0" normalizeH="0" baseline="0" dirty="0">
              <a:ln>
                <a:noFill/>
              </a:ln>
              <a:solidFill>
                <a:srgbClr val="000000"/>
              </a:solidFill>
              <a:effectLst/>
              <a:uFillTx/>
              <a:latin typeface="Arial"/>
              <a:ea typeface="Arial"/>
              <a:cs typeface="Arial"/>
              <a:sym typeface="Arial"/>
            </a:endParaRPr>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lang="en-US" sz="3600" dirty="0" smtClean="0"/>
              <a:t>1. Interruption as Opportunity</a:t>
            </a:r>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kumimoji="0" lang="en-US" sz="2000" b="0" i="0" u="none" strike="noStrike" cap="none" spc="0" normalizeH="0" baseline="0" dirty="0">
              <a:ln>
                <a:noFill/>
              </a:ln>
              <a:solidFill>
                <a:srgbClr val="000000"/>
              </a:solidFill>
              <a:effectLst/>
              <a:uFillTx/>
              <a:latin typeface="Arial"/>
              <a:ea typeface="Arial"/>
              <a:cs typeface="Arial"/>
              <a:sym typeface="Arial"/>
            </a:endParaRPr>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lang="en-US" sz="3600" dirty="0" smtClean="0"/>
              <a:t>2. Test of Faith</a:t>
            </a:r>
            <a:endParaRPr kumimoji="0" lang="en-US" sz="3600" b="0" i="0" u="none" strike="noStrike" cap="none" spc="0" normalizeH="0" baseline="0" dirty="0">
              <a:ln>
                <a:noFill/>
              </a:ln>
              <a:solidFill>
                <a:srgbClr val="000000"/>
              </a:solidFill>
              <a:effectLst/>
              <a:uFillTx/>
              <a:latin typeface="Arial"/>
              <a:ea typeface="Arial"/>
              <a:cs typeface="Arial"/>
              <a:sym typeface="Arial"/>
            </a:endParaRPr>
          </a:p>
        </p:txBody>
      </p:sp>
      <p:cxnSp>
        <p:nvCxnSpPr>
          <p:cNvPr id="6" name="Straight Arrow Connector 5"/>
          <p:cNvCxnSpPr/>
          <p:nvPr/>
        </p:nvCxnSpPr>
        <p:spPr>
          <a:xfrm>
            <a:off x="5881183" y="2714753"/>
            <a:ext cx="533400" cy="0"/>
          </a:xfrm>
          <a:prstGeom prst="straightConnector1">
            <a:avLst/>
          </a:prstGeom>
          <a:noFill/>
          <a:ln w="12700" cap="flat">
            <a:solidFill>
              <a:schemeClr val="tx1"/>
            </a:solidFill>
            <a:prstDash val="solid"/>
            <a:round/>
            <a:tailEnd type="arrow"/>
          </a:ln>
          <a:effectLst>
            <a:outerShdw blurRad="25400" dist="127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8" name="Straight Arrow Connector 7"/>
          <p:cNvCxnSpPr/>
          <p:nvPr/>
        </p:nvCxnSpPr>
        <p:spPr>
          <a:xfrm>
            <a:off x="8410388" y="2714753"/>
            <a:ext cx="533400" cy="0"/>
          </a:xfrm>
          <a:prstGeom prst="straightConnector1">
            <a:avLst/>
          </a:prstGeom>
          <a:noFill/>
          <a:ln w="12700" cap="flat">
            <a:solidFill>
              <a:schemeClr val="tx1"/>
            </a:solidFill>
            <a:prstDash val="solid"/>
            <a:round/>
            <a:tailEnd type="arrow"/>
          </a:ln>
          <a:effectLst>
            <a:outerShdw blurRad="25400" dist="12700" dir="5400000" rotWithShape="0">
              <a:srgbClr val="000000">
                <a:alpha val="38000"/>
              </a:srgbClr>
            </a:outerShdw>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421363858"/>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hape 58"/>
          <p:cNvSpPr>
            <a:spLocks noGrp="1"/>
          </p:cNvSpPr>
          <p:nvPr>
            <p:ph type="title" idx="4294967295"/>
          </p:nvPr>
        </p:nvSpPr>
        <p:spPr>
          <a:xfrm>
            <a:off x="213104" y="1460615"/>
            <a:ext cx="12402959" cy="935591"/>
          </a:xfrm>
          <a:prstGeom prst="rect">
            <a:avLst/>
          </a:prstGeom>
        </p:spPr>
        <p:txBody>
          <a:bodyPr>
            <a:normAutofit/>
          </a:bodyPr>
          <a:lstStyle>
            <a:lvl1pPr algn="l" defTabSz="988364">
              <a:lnSpc>
                <a:spcPct val="120000"/>
              </a:lnSpc>
              <a:defRPr sz="4180">
                <a:latin typeface="Constantia"/>
                <a:ea typeface="Constantia"/>
                <a:cs typeface="Constantia"/>
                <a:sym typeface="Constantia"/>
              </a:defRPr>
            </a:lvl1pPr>
          </a:lstStyle>
          <a:p>
            <a:r>
              <a:rPr dirty="0"/>
              <a:t>A) </a:t>
            </a:r>
            <a:r>
              <a:rPr lang="en-US" dirty="0" smtClean="0"/>
              <a:t>Summary of the Healings (5:21-43)</a:t>
            </a:r>
            <a:endParaRPr dirty="0"/>
          </a:p>
        </p:txBody>
      </p:sp>
      <p:graphicFrame>
        <p:nvGraphicFramePr>
          <p:cNvPr id="7" name="Table 6"/>
          <p:cNvGraphicFramePr>
            <a:graphicFrameLocks noGrp="1"/>
          </p:cNvGraphicFramePr>
          <p:nvPr>
            <p:extLst>
              <p:ext uri="{D42A27DB-BD31-4B8C-83A1-F6EECF244321}">
                <p14:modId xmlns:p14="http://schemas.microsoft.com/office/powerpoint/2010/main" val="2243726537"/>
              </p:ext>
            </p:extLst>
          </p:nvPr>
        </p:nvGraphicFramePr>
        <p:xfrm>
          <a:off x="1" y="2286001"/>
          <a:ext cx="13004798" cy="7212395"/>
        </p:xfrm>
        <a:graphic>
          <a:graphicData uri="http://schemas.openxmlformats.org/drawingml/2006/table">
            <a:tbl>
              <a:tblPr firstRow="1" bandRow="1">
                <a:tableStyleId>{5940675A-B579-460E-94D1-54222C63F5DA}</a:tableStyleId>
              </a:tblPr>
              <a:tblGrid>
                <a:gridCol w="3572767"/>
                <a:gridCol w="4317095"/>
                <a:gridCol w="5114936"/>
              </a:tblGrid>
              <a:tr h="685799">
                <a:tc>
                  <a:txBody>
                    <a:bodyPr/>
                    <a:lstStyle/>
                    <a:p>
                      <a:pPr algn="l"/>
                      <a:r>
                        <a:rPr lang="en-US" sz="2500" dirty="0" smtClean="0"/>
                        <a:t>Who was healed?</a:t>
                      </a:r>
                    </a:p>
                  </a:txBody>
                  <a:tcPr/>
                </a:tc>
                <a:tc>
                  <a:txBody>
                    <a:bodyPr/>
                    <a:lstStyle/>
                    <a:p>
                      <a:pPr algn="l"/>
                      <a:r>
                        <a:rPr lang="en-US" sz="2500" dirty="0" smtClean="0"/>
                        <a:t>- </a:t>
                      </a:r>
                      <a:r>
                        <a:rPr lang="en-US" sz="2500" dirty="0" err="1" smtClean="0"/>
                        <a:t>Jairus</a:t>
                      </a:r>
                      <a:r>
                        <a:rPr lang="en-US" sz="2500" dirty="0" smtClean="0"/>
                        <a:t>’ Daughter (v 22)</a:t>
                      </a:r>
                      <a:endParaRPr lang="en-US" sz="2500" dirty="0"/>
                    </a:p>
                  </a:txBody>
                  <a:tcPr/>
                </a:tc>
                <a:tc>
                  <a:txBody>
                    <a:bodyPr/>
                    <a:lstStyle/>
                    <a:p>
                      <a:pPr algn="l"/>
                      <a:r>
                        <a:rPr lang="en-US" sz="2500" dirty="0" smtClean="0"/>
                        <a:t>- A woman (v25)</a:t>
                      </a:r>
                      <a:endParaRPr lang="en-US" sz="2500" dirty="0"/>
                    </a:p>
                  </a:txBody>
                  <a:tcPr/>
                </a:tc>
              </a:tr>
              <a:tr h="1066800">
                <a:tc>
                  <a:txBody>
                    <a:bodyPr/>
                    <a:lstStyle/>
                    <a:p>
                      <a:pPr algn="l"/>
                      <a:r>
                        <a:rPr lang="en-US" sz="2500" dirty="0" smtClean="0"/>
                        <a:t>Physical maladies</a:t>
                      </a:r>
                      <a:endParaRPr lang="en-US" sz="2500" dirty="0"/>
                    </a:p>
                  </a:txBody>
                  <a:tcPr/>
                </a:tc>
                <a:tc>
                  <a:txBody>
                    <a:bodyPr/>
                    <a:lstStyle/>
                    <a:p>
                      <a:pPr algn="l"/>
                      <a:r>
                        <a:rPr lang="en-US" sz="2500" dirty="0" smtClean="0"/>
                        <a:t>- “At the point of death” (v23)</a:t>
                      </a:r>
                    </a:p>
                    <a:p>
                      <a:pPr algn="l"/>
                      <a:r>
                        <a:rPr lang="en-US" sz="2500" dirty="0" smtClean="0"/>
                        <a:t>(later said to have died) (v35)</a:t>
                      </a:r>
                      <a:endParaRPr lang="en-US" sz="2500" dirty="0"/>
                    </a:p>
                  </a:txBody>
                  <a:tcPr/>
                </a:tc>
                <a:tc>
                  <a:txBody>
                    <a:bodyPr/>
                    <a:lstStyle/>
                    <a:p>
                      <a:pPr algn="l"/>
                      <a:r>
                        <a:rPr lang="en-US" sz="2500" dirty="0" smtClean="0"/>
                        <a:t>- “Hemorrhage for twelve</a:t>
                      </a:r>
                      <a:r>
                        <a:rPr lang="en-US" sz="2500" baseline="0" dirty="0" smtClean="0"/>
                        <a:t> years” (v25)</a:t>
                      </a:r>
                      <a:endParaRPr lang="en-US" sz="2500" dirty="0"/>
                    </a:p>
                  </a:txBody>
                  <a:tcPr/>
                </a:tc>
              </a:tr>
              <a:tr h="2082198">
                <a:tc>
                  <a:txBody>
                    <a:bodyPr/>
                    <a:lstStyle/>
                    <a:p>
                      <a:pPr algn="l"/>
                      <a:r>
                        <a:rPr lang="en-US" sz="2500" dirty="0" smtClean="0"/>
                        <a:t>Other circumstances</a:t>
                      </a:r>
                      <a:endParaRPr lang="en-US" sz="2500" baseline="0" dirty="0" smtClean="0"/>
                    </a:p>
                  </a:txBody>
                  <a:tcPr/>
                </a:tc>
                <a:tc>
                  <a:txBody>
                    <a:bodyPr/>
                    <a:lstStyle/>
                    <a:p>
                      <a:pPr algn="l"/>
                      <a:r>
                        <a:rPr lang="en-US" sz="2500" dirty="0" smtClean="0"/>
                        <a:t>- Distance to travel to his home</a:t>
                      </a:r>
                    </a:p>
                    <a:p>
                      <a:pPr algn="l"/>
                      <a:r>
                        <a:rPr lang="en-US" sz="2500" dirty="0" smtClean="0"/>
                        <a:t>-</a:t>
                      </a:r>
                      <a:r>
                        <a:rPr lang="en-US" sz="2500" baseline="0" dirty="0" smtClean="0"/>
                        <a:t> </a:t>
                      </a:r>
                      <a:r>
                        <a:rPr lang="en-US" sz="2500" dirty="0" smtClean="0"/>
                        <a:t>Delay</a:t>
                      </a:r>
                      <a:r>
                        <a:rPr lang="en-US" sz="2500" baseline="0" dirty="0" smtClean="0"/>
                        <a:t> as Jesus sought the woman who was healed</a:t>
                      </a:r>
                      <a:endParaRPr lang="en-US" sz="2500" dirty="0" smtClean="0"/>
                    </a:p>
                  </a:txBody>
                  <a:tcPr/>
                </a:tc>
                <a:tc>
                  <a:txBody>
                    <a:bodyPr/>
                    <a:lstStyle/>
                    <a:p>
                      <a:pPr algn="l"/>
                      <a:r>
                        <a:rPr lang="en-US" sz="2500" dirty="0" smtClean="0"/>
                        <a:t>- Doctors could not heal her</a:t>
                      </a:r>
                    </a:p>
                    <a:p>
                      <a:pPr algn="l"/>
                      <a:r>
                        <a:rPr lang="en-US" sz="2500" dirty="0" smtClean="0"/>
                        <a:t>- Out of money</a:t>
                      </a:r>
                    </a:p>
                    <a:p>
                      <a:pPr algn="l"/>
                      <a:r>
                        <a:rPr lang="en-US" sz="2500" dirty="0" smtClean="0"/>
                        <a:t>- Condition</a:t>
                      </a:r>
                      <a:r>
                        <a:rPr lang="en-US" sz="2500" baseline="0" dirty="0" smtClean="0"/>
                        <a:t> worsened</a:t>
                      </a:r>
                    </a:p>
                    <a:p>
                      <a:pPr algn="l"/>
                      <a:r>
                        <a:rPr lang="en-US" sz="2500" baseline="0" dirty="0" smtClean="0"/>
                        <a:t>- Ritual uncleanness</a:t>
                      </a:r>
                    </a:p>
                    <a:p>
                      <a:pPr algn="l"/>
                      <a:r>
                        <a:rPr lang="en-US" sz="2500" baseline="0" dirty="0" smtClean="0"/>
                        <a:t>- Unable to worship in temple</a:t>
                      </a:r>
                      <a:endParaRPr lang="en-US" sz="2500" dirty="0" smtClean="0"/>
                    </a:p>
                  </a:txBody>
                  <a:tcPr/>
                </a:tc>
              </a:tr>
              <a:tr h="1381158">
                <a:tc>
                  <a:txBody>
                    <a:bodyPr/>
                    <a:lstStyle/>
                    <a:p>
                      <a:pPr marL="0" marR="0" indent="0" algn="l" defTabSz="1300480" rtl="0" eaLnBrk="1" fontAlgn="auto" latinLnBrk="0" hangingPunct="1">
                        <a:lnSpc>
                          <a:spcPct val="100000"/>
                        </a:lnSpc>
                        <a:spcBef>
                          <a:spcPts val="0"/>
                        </a:spcBef>
                        <a:spcAft>
                          <a:spcPts val="0"/>
                        </a:spcAft>
                        <a:buClrTx/>
                        <a:buSzTx/>
                        <a:buFontTx/>
                        <a:buNone/>
                        <a:tabLst/>
                        <a:defRPr/>
                      </a:pPr>
                      <a:r>
                        <a:rPr lang="en-US" sz="2500" dirty="0" smtClean="0"/>
                        <a:t>How was</a:t>
                      </a:r>
                      <a:r>
                        <a:rPr lang="en-US" sz="2500" baseline="0" dirty="0" smtClean="0"/>
                        <a:t> each healed?</a:t>
                      </a:r>
                      <a:endParaRPr lang="en-US" sz="2500" dirty="0" smtClean="0"/>
                    </a:p>
                    <a:p>
                      <a:pPr algn="l"/>
                      <a:endParaRPr lang="en-US" sz="2500" dirty="0"/>
                    </a:p>
                  </a:txBody>
                  <a:tcPr/>
                </a:tc>
                <a:tc>
                  <a:txBody>
                    <a:bodyPr/>
                    <a:lstStyle/>
                    <a:p>
                      <a:pPr algn="l"/>
                      <a:r>
                        <a:rPr lang="en-US" sz="2500" dirty="0" smtClean="0"/>
                        <a:t>- Jesus’ command: “</a:t>
                      </a:r>
                      <a:r>
                        <a:rPr lang="en-US" sz="2500" dirty="0" err="1" smtClean="0"/>
                        <a:t>Talitha</a:t>
                      </a:r>
                      <a:r>
                        <a:rPr lang="en-US" sz="2500" baseline="0" dirty="0" smtClean="0"/>
                        <a:t> </a:t>
                      </a:r>
                      <a:r>
                        <a:rPr lang="en-US" sz="2500" baseline="0" dirty="0" err="1" smtClean="0"/>
                        <a:t>kum</a:t>
                      </a:r>
                      <a:r>
                        <a:rPr lang="en-US" sz="2500" baseline="0" dirty="0" smtClean="0"/>
                        <a:t>!” (Little girl, I say to you, get up!) (v41)</a:t>
                      </a:r>
                      <a:endParaRPr lang="en-US" sz="2500" dirty="0"/>
                    </a:p>
                  </a:txBody>
                  <a:tcPr/>
                </a:tc>
                <a:tc>
                  <a:txBody>
                    <a:bodyPr/>
                    <a:lstStyle/>
                    <a:p>
                      <a:pPr algn="l"/>
                      <a:r>
                        <a:rPr lang="en-US" sz="2500" dirty="0" smtClean="0"/>
                        <a:t>- “after hearing about Jesus, she came</a:t>
                      </a:r>
                      <a:r>
                        <a:rPr lang="en-US" sz="2500" baseline="0" dirty="0" smtClean="0"/>
                        <a:t> up in the crowd behind Him and touched His cloak” (v27)</a:t>
                      </a:r>
                      <a:endParaRPr lang="en-US" sz="2500" dirty="0"/>
                    </a:p>
                  </a:txBody>
                  <a:tcPr/>
                </a:tc>
              </a:tr>
              <a:tr h="1982087">
                <a:tc>
                  <a:txBody>
                    <a:bodyPr/>
                    <a:lstStyle/>
                    <a:p>
                      <a:pPr algn="l"/>
                      <a:r>
                        <a:rPr lang="en-US" sz="2500" dirty="0" smtClean="0"/>
                        <a:t>Other factors in healing</a:t>
                      </a:r>
                      <a:endParaRPr lang="en-US" sz="2500" dirty="0"/>
                    </a:p>
                  </a:txBody>
                  <a:tcPr/>
                </a:tc>
                <a:tc>
                  <a:txBody>
                    <a:bodyPr/>
                    <a:lstStyle/>
                    <a:p>
                      <a:pPr algn="l"/>
                      <a:r>
                        <a:rPr lang="en-US" sz="2500" dirty="0" smtClean="0"/>
                        <a:t>- Faith in Jesus (v24: “lay Your hands on her”</a:t>
                      </a:r>
                      <a:r>
                        <a:rPr lang="en-US" sz="2500" baseline="0" dirty="0" smtClean="0"/>
                        <a:t> and </a:t>
                      </a:r>
                      <a:r>
                        <a:rPr lang="en-US" sz="2500" dirty="0" smtClean="0"/>
                        <a:t> v36: “only believe”)</a:t>
                      </a:r>
                      <a:endParaRPr lang="en-US" sz="2500" dirty="0"/>
                    </a:p>
                  </a:txBody>
                  <a:tcPr/>
                </a:tc>
                <a:tc>
                  <a:txBody>
                    <a:bodyPr/>
                    <a:lstStyle/>
                    <a:p>
                      <a:pPr algn="l"/>
                      <a:r>
                        <a:rPr lang="en-US" sz="2500" dirty="0" smtClean="0"/>
                        <a:t>- Faith in Jesus: “If I just touch His garments, I will get well.” (v28)</a:t>
                      </a:r>
                    </a:p>
                    <a:p>
                      <a:pPr algn="l"/>
                      <a:r>
                        <a:rPr lang="en-US" sz="2500" dirty="0" smtClean="0"/>
                        <a:t>“your faith has made you well” (v34)</a:t>
                      </a:r>
                    </a:p>
                    <a:p>
                      <a:pPr algn="l"/>
                      <a:endParaRPr lang="en-US" sz="2500" dirty="0"/>
                    </a:p>
                  </a:txBody>
                  <a:tcPr/>
                </a:tc>
              </a:tr>
            </a:tbl>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fill="hold"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Shape 67"/>
          <p:cNvSpPr>
            <a:spLocks noGrp="1"/>
          </p:cNvSpPr>
          <p:nvPr>
            <p:ph type="title" idx="4294967295"/>
          </p:nvPr>
        </p:nvSpPr>
        <p:spPr>
          <a:xfrm>
            <a:off x="177800" y="1447800"/>
            <a:ext cx="9354522" cy="935591"/>
          </a:xfrm>
          <a:prstGeom prst="rect">
            <a:avLst/>
          </a:prstGeom>
        </p:spPr>
        <p:txBody>
          <a:bodyPr>
            <a:normAutofit/>
          </a:bodyPr>
          <a:lstStyle>
            <a:lvl1pPr algn="l" defTabSz="858316">
              <a:lnSpc>
                <a:spcPct val="120000"/>
              </a:lnSpc>
              <a:defRPr sz="3630">
                <a:latin typeface="Constantia"/>
                <a:ea typeface="Constantia"/>
                <a:cs typeface="Constantia"/>
                <a:sym typeface="Constantia"/>
              </a:defRPr>
            </a:lvl1pPr>
          </a:lstStyle>
          <a:p>
            <a:r>
              <a:rPr sz="4180" dirty="0" smtClean="0"/>
              <a:t>B)</a:t>
            </a:r>
            <a:r>
              <a:rPr lang="en-US" sz="4180" dirty="0" smtClean="0"/>
              <a:t> </a:t>
            </a:r>
            <a:r>
              <a:rPr lang="en-US" sz="4180" dirty="0" smtClean="0"/>
              <a:t>Healing of the Woman: (</a:t>
            </a:r>
            <a:r>
              <a:rPr lang="en-US" sz="4180" dirty="0" smtClean="0"/>
              <a:t>Mk </a:t>
            </a:r>
            <a:r>
              <a:rPr lang="en-US" sz="4180" dirty="0" smtClean="0"/>
              <a:t>5:25-34</a:t>
            </a:r>
            <a:r>
              <a:rPr lang="en-US" sz="4180" dirty="0" smtClean="0"/>
              <a:t>)</a:t>
            </a:r>
            <a:endParaRPr sz="4180" dirty="0"/>
          </a:p>
        </p:txBody>
      </p:sp>
      <p:sp>
        <p:nvSpPr>
          <p:cNvPr id="2" name="TextBox 1"/>
          <p:cNvSpPr txBox="1"/>
          <p:nvPr/>
        </p:nvSpPr>
        <p:spPr>
          <a:xfrm>
            <a:off x="262965" y="2209800"/>
            <a:ext cx="12344400" cy="2714587"/>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lang="en-US" sz="2800" dirty="0" smtClean="0"/>
              <a:t>Rightly Placed Faith</a:t>
            </a:r>
          </a:p>
          <a:p>
            <a:pPr lvl="4" indent="0"/>
            <a:endParaRPr lang="en-US" sz="3200" dirty="0" smtClean="0"/>
          </a:p>
          <a:p>
            <a:pPr marL="342900" lvl="8" indent="-342900">
              <a:buFont typeface="Arial" panose="020B0604020202020204" pitchFamily="34" charset="0"/>
              <a:buChar char="•"/>
            </a:pPr>
            <a:endParaRPr lang="en-US" sz="3200" dirty="0" smtClean="0"/>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3200" dirty="0" smtClean="0"/>
          </a:p>
          <a:p>
            <a:pPr marL="342900" lvl="2" indent="-342900">
              <a:buFont typeface="Arial" panose="020B0604020202020204" pitchFamily="34" charset="0"/>
              <a:buChar char="•"/>
            </a:pPr>
            <a:endParaRPr lang="en-US" sz="3200" dirty="0" smtClean="0"/>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1400" dirty="0" smtClean="0"/>
          </a:p>
        </p:txBody>
      </p:sp>
      <p:sp>
        <p:nvSpPr>
          <p:cNvPr id="3" name="TextBox 2"/>
          <p:cNvSpPr txBox="1"/>
          <p:nvPr/>
        </p:nvSpPr>
        <p:spPr>
          <a:xfrm>
            <a:off x="844176" y="2743200"/>
            <a:ext cx="10668000" cy="7515902"/>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lang="en-US" sz="2500" dirty="0" smtClean="0"/>
              <a:t>Meaning: In whom or in what do we place our faith in?</a:t>
            </a:r>
            <a:endParaRPr lang="en-US" sz="2500" dirty="0"/>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1200" dirty="0" smtClean="0"/>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lang="en-US" sz="2500" dirty="0" smtClean="0"/>
              <a:t>Clear answer in the Bible for any circumstances, big or small</a:t>
            </a:r>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1200" dirty="0" smtClean="0"/>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lang="en-US" sz="2500" dirty="0" smtClean="0"/>
              <a:t>Woman’s story:</a:t>
            </a:r>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2500" dirty="0"/>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1200" dirty="0" smtClean="0"/>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1200" dirty="0"/>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1200" dirty="0" smtClean="0"/>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1200" dirty="0"/>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1200" dirty="0" smtClean="0"/>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lang="en-US" sz="2500" dirty="0" smtClean="0"/>
              <a:t>Point 1A: God uses doctors, resources, etc., but only sometimes</a:t>
            </a:r>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1200" dirty="0"/>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lang="en-US" sz="2500" dirty="0" smtClean="0"/>
              <a:t>Temptation is to come to depend on these things rather than on God who works through them</a:t>
            </a:r>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1200" dirty="0" smtClean="0"/>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lang="en-US" sz="2500" dirty="0" smtClean="0"/>
              <a:t>Subsequent temptation is to despair when these things do not yield results desired, expected, or hoped for</a:t>
            </a:r>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1200" dirty="0" smtClean="0"/>
          </a:p>
          <a:p>
            <a:pPr marL="342900" indent="-342900">
              <a:buFont typeface="Arial" panose="020B0604020202020204" pitchFamily="34" charset="0"/>
              <a:buChar char="•"/>
            </a:pPr>
            <a:r>
              <a:rPr lang="en-US" sz="2500" dirty="0"/>
              <a:t>Point 1B: God sometimes has other plans to accomplish His </a:t>
            </a:r>
            <a:r>
              <a:rPr lang="en-US" sz="2500" dirty="0" smtClean="0"/>
              <a:t>purposes</a:t>
            </a:r>
          </a:p>
          <a:p>
            <a:pPr marL="342900" indent="-342900">
              <a:buFont typeface="Arial" panose="020B0604020202020204" pitchFamily="34" charset="0"/>
              <a:buChar char="•"/>
            </a:pPr>
            <a:endParaRPr lang="en-US" sz="1200" dirty="0"/>
          </a:p>
          <a:p>
            <a:pPr marL="342900" indent="-342900">
              <a:buFont typeface="Arial" panose="020B0604020202020204" pitchFamily="34" charset="0"/>
              <a:buChar char="•"/>
            </a:pPr>
            <a:r>
              <a:rPr lang="en-US" sz="2500" dirty="0" smtClean="0"/>
              <a:t>Reconsider the woman’s story: it’s a beautiful story of God’s work and her faith rightly placed in the Person of Jesus, in His love, power, and mercy (power had gone out on account of who He is)</a:t>
            </a:r>
            <a:endParaRPr lang="en-US" sz="2500" dirty="0"/>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2500" dirty="0"/>
          </a:p>
        </p:txBody>
      </p:sp>
      <p:sp>
        <p:nvSpPr>
          <p:cNvPr id="4" name="TextBox 3"/>
          <p:cNvSpPr txBox="1"/>
          <p:nvPr/>
        </p:nvSpPr>
        <p:spPr>
          <a:xfrm>
            <a:off x="1701800" y="4367312"/>
            <a:ext cx="10210800" cy="1114149"/>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lang="en-US" dirty="0" smtClean="0"/>
              <a:t>1) Worsening condition, unable doctors, spent resources, social outcast, unable to worship in temple</a:t>
            </a:r>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2200" b="0" i="0" u="none" strike="noStrike" cap="none" spc="0" normalizeH="0" baseline="0" dirty="0" smtClean="0">
                <a:ln>
                  <a:noFill/>
                </a:ln>
                <a:solidFill>
                  <a:srgbClr val="000000"/>
                </a:solidFill>
                <a:effectLst/>
                <a:uFillTx/>
                <a:latin typeface="Arial"/>
                <a:ea typeface="Arial"/>
                <a:cs typeface="Arial"/>
                <a:sym typeface="Arial"/>
              </a:rPr>
              <a:t>2)</a:t>
            </a:r>
            <a:r>
              <a:rPr kumimoji="0" lang="en-US" sz="2200" b="0" i="0" u="none" strike="noStrike" cap="none" spc="0" normalizeH="0" dirty="0" smtClean="0">
                <a:ln>
                  <a:noFill/>
                </a:ln>
                <a:solidFill>
                  <a:srgbClr val="000000"/>
                </a:solidFill>
                <a:effectLst/>
                <a:uFillTx/>
                <a:latin typeface="Arial"/>
                <a:ea typeface="Arial"/>
                <a:cs typeface="Arial"/>
                <a:sym typeface="Arial"/>
              </a:rPr>
              <a:t> Faith: If only I can touch His cloak, I will be healed</a:t>
            </a:r>
            <a:endParaRPr kumimoji="0" lang="en-US" sz="2200" b="0" i="0" u="none" strike="noStrike" cap="none" spc="0" normalizeH="0" baseline="0" dirty="0">
              <a:ln>
                <a:noFill/>
              </a:ln>
              <a:solidFill>
                <a:srgbClr val="000000"/>
              </a:solidFill>
              <a:effectLst/>
              <a:uFillTx/>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fill="hold" nodeType="tmRoot"/>
      </p:par>
    </p:tnLst>
  </p:timing>
</p:sld>
</file>

<file path=ppt/theme/theme1.xml><?xml version="1.0" encoding="utf-8"?>
<a:theme xmlns:a="http://schemas.openxmlformats.org/drawingml/2006/main" name="Default Design">
  <a:themeElements>
    <a:clrScheme name="Default Design">
      <a:dk1>
        <a:srgbClr val="000000"/>
      </a:dk1>
      <a:lt1>
        <a:srgbClr val="FFFFFF"/>
      </a:lt1>
      <a:dk2>
        <a:srgbClr val="A7A7A7"/>
      </a:dk2>
      <a:lt2>
        <a:srgbClr val="535353"/>
      </a:lt2>
      <a:accent1>
        <a:srgbClr val="7DB6EF"/>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Design">
      <a:majorFont>
        <a:latin typeface="Helvetica"/>
        <a:ea typeface="Helvetica"/>
        <a:cs typeface="Helvetica"/>
      </a:majorFont>
      <a:minorFont>
        <a:latin typeface="Helvetica Neue"/>
        <a:ea typeface="Helvetica Neue"/>
        <a:cs typeface="Helvetica Neue"/>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round/>
        </a:ln>
        <a:effectLst/>
        <a:sp3d/>
      </a:spPr>
      <a:bodyPr rot="0" spcFirstLastPara="1" vertOverflow="overflow" horzOverflow="overflow" vert="horz" wrap="square" lIns="48767" tIns="48767" rIns="48767" bIns="48767" numCol="1" spcCol="38100" rtlCol="0" anchor="t">
        <a:spAutoFit/>
      </a:bodyPr>
      <a:lstStyle>
        <a:defPPr marL="0" marR="0" indent="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round/>
        </a:ln>
        <a:effectLst>
          <a:outerShdw blurRad="25400" dist="127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48767" tIns="48767" rIns="48767" bIns="48767" numCol="1" spcCol="38100" rtlCol="0" anchor="t">
        <a:spAutoFit/>
      </a:bodyPr>
      <a:lstStyle>
        <a:defPPr marL="0" marR="0" indent="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Design">
  <a:themeElements>
    <a:clrScheme name="Default Design">
      <a:dk1>
        <a:srgbClr val="000000"/>
      </a:dk1>
      <a:lt1>
        <a:srgbClr val="FFFFFF"/>
      </a:lt1>
      <a:dk2>
        <a:srgbClr val="A7A7A7"/>
      </a:dk2>
      <a:lt2>
        <a:srgbClr val="535353"/>
      </a:lt2>
      <a:accent1>
        <a:srgbClr val="7DB6EF"/>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Design">
      <a:majorFont>
        <a:latin typeface="Helvetica"/>
        <a:ea typeface="Helvetica"/>
        <a:cs typeface="Helvetica"/>
      </a:majorFont>
      <a:minorFont>
        <a:latin typeface="Helvetica Neue"/>
        <a:ea typeface="Helvetica Neue"/>
        <a:cs typeface="Helvetica Neue"/>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round/>
        </a:ln>
        <a:effectLst/>
        <a:sp3d/>
      </a:spPr>
      <a:bodyPr rot="0" spcFirstLastPara="1" vertOverflow="overflow" horzOverflow="overflow" vert="horz" wrap="square" lIns="48767" tIns="48767" rIns="48767" bIns="48767" numCol="1" spcCol="38100" rtlCol="0" anchor="t">
        <a:spAutoFit/>
      </a:bodyPr>
      <a:lstStyle>
        <a:defPPr marL="0" marR="0" indent="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round/>
        </a:ln>
        <a:effectLst>
          <a:outerShdw blurRad="25400" dist="127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48767" tIns="48767" rIns="48767" bIns="48767" numCol="1" spcCol="38100" rtlCol="0" anchor="t">
        <a:spAutoFit/>
      </a:bodyPr>
      <a:lstStyle>
        <a:defPPr marL="0" marR="0" indent="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6765</TotalTime>
  <Words>1518</Words>
  <Application>Microsoft Office PowerPoint</Application>
  <PresentationFormat>Custom</PresentationFormat>
  <Paragraphs>107</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Summary of the Healings (5:21-43)</vt:lpstr>
      <vt:lpstr>B) Healing of the Woman: (Mk 5:25-34)</vt:lpstr>
      <vt:lpstr>C) Healing of Jairus’ Daughter (Mk 5:25-34)</vt:lpstr>
      <vt:lpstr>C) Healing of Jairus’ Daughter (Mk 5:25-34)</vt:lpstr>
      <vt:lpstr>PowerPoint Presentation</vt:lpstr>
      <vt:lpstr>Discussion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myl1</dc:creator>
  <cp:lastModifiedBy>Windows User</cp:lastModifiedBy>
  <cp:revision>39</cp:revision>
  <cp:lastPrinted>2016-10-02T03:14:24Z</cp:lastPrinted>
  <dcterms:modified xsi:type="dcterms:W3CDTF">2016-10-02T17:37:58Z</dcterms:modified>
</cp:coreProperties>
</file>